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7" r:id="rId2"/>
    <p:sldId id="265" r:id="rId3"/>
    <p:sldId id="258" r:id="rId4"/>
    <p:sldId id="268" r:id="rId5"/>
    <p:sldId id="263" r:id="rId6"/>
    <p:sldId id="264" r:id="rId7"/>
    <p:sldId id="259" r:id="rId8"/>
    <p:sldId id="267" r:id="rId9"/>
    <p:sldId id="266" r:id="rId10"/>
  </p:sldIdLst>
  <p:sldSz cx="9144000" cy="6858000" type="screen4x3"/>
  <p:notesSz cx="6858000" cy="9144000"/>
  <p:custDataLst>
    <p:tags r:id="rId1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Государственное бюджетное общеобразовательное учреждение Самарской  области средняя общеобразовательная школа №2 ж.-д. ст. Шентала муниципального   района </a:t>
            </a:r>
            <a:r>
              <a:rPr lang="ru-RU" sz="2000" dirty="0" err="1" smtClean="0"/>
              <a:t>Шенталинский</a:t>
            </a:r>
            <a:r>
              <a:rPr lang="ru-RU" sz="2000" dirty="0" smtClean="0"/>
              <a:t> Самарской области</a:t>
            </a:r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14282" y="1628800"/>
            <a:ext cx="8472518" cy="44973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smtClean="0">
                <a:solidFill>
                  <a:srgbClr val="C00000"/>
                </a:solidFill>
              </a:rPr>
              <a:t>Праздник </a:t>
            </a:r>
            <a:r>
              <a:rPr lang="ru-RU" b="1" dirty="0" smtClean="0">
                <a:solidFill>
                  <a:srgbClr val="C00000"/>
                </a:solidFill>
              </a:rPr>
              <a:t>9 МАЯ в детском </a:t>
            </a:r>
            <a:r>
              <a:rPr lang="ru-RU" b="1" dirty="0" smtClean="0">
                <a:solidFill>
                  <a:srgbClr val="C00000"/>
                </a:solidFill>
              </a:rPr>
              <a:t>саду»</a:t>
            </a:r>
            <a:endParaRPr lang="ru-RU" b="1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За всё, что есть сейчас у нас,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За каждый наш счастливый час,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За то, что солнце светит нам,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Спасибо доблестным солдатам-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Нашим дедам и отцам.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 </a:t>
            </a:r>
            <a:r>
              <a:rPr lang="en-US" sz="2400" dirty="0" smtClean="0">
                <a:solidFill>
                  <a:srgbClr val="FF0000"/>
                </a:solidFill>
              </a:rPr>
              <a:t>                                                                   </a:t>
            </a:r>
          </a:p>
          <a:p>
            <a:pPr algn="ctr"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                                       </a:t>
            </a:r>
            <a:r>
              <a:rPr lang="ru-RU" sz="1600" b="1" dirty="0" smtClean="0"/>
              <a:t>Старший воспитатель </a:t>
            </a:r>
            <a:r>
              <a:rPr lang="en-US" sz="1600" b="1" dirty="0" smtClean="0"/>
              <a:t> </a:t>
            </a:r>
            <a:r>
              <a:rPr lang="ru-RU" sz="1600" b="1" dirty="0" smtClean="0"/>
              <a:t>СП ДС «Теремок»</a:t>
            </a:r>
            <a:r>
              <a:rPr lang="en-US" sz="1600" b="1" dirty="0" smtClean="0"/>
              <a:t> </a:t>
            </a:r>
            <a:r>
              <a:rPr lang="ru-RU" sz="1600" b="1" dirty="0" smtClean="0"/>
              <a:t> Л.В. Алексеева</a:t>
            </a:r>
            <a:endParaRPr lang="ru-RU" sz="1600" b="1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-63787"/>
            <a:ext cx="2327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Посещение  «Аллеи Славы»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вмин\Desktop\9 ма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97361"/>
            <a:ext cx="8643998" cy="5760639"/>
          </a:xfrm>
          <a:prstGeom prst="rect">
            <a:avLst/>
          </a:prstGeom>
          <a:noFill/>
        </p:spPr>
      </p:pic>
      <p:pic>
        <p:nvPicPr>
          <p:cNvPr id="5" name="Содержимое 3" descr="C:\Users\Администратор\Desktop\фото для отрадного\SAM_2997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340768"/>
            <a:ext cx="24482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67744" y="2060848"/>
            <a:ext cx="17281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Благодарим, солдаты, вас</a:t>
            </a:r>
          </a:p>
          <a:p>
            <a:pPr fontAlgn="base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жизнь, за детство и весну,</a:t>
            </a:r>
          </a:p>
          <a:p>
            <a:pPr fontAlgn="base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тишину, за мирный дом,</a:t>
            </a:r>
          </a:p>
          <a:p>
            <a:pPr fontAlgn="base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мир, в котором мы живём!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32240" y="3573016"/>
            <a:ext cx="2232248" cy="178993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67944" y="4653136"/>
            <a:ext cx="2376264" cy="180020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23928" y="2132856"/>
            <a:ext cx="2304256" cy="18722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99412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Тематическая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Никто не забыт!»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C:\Users\Администратор\Desktop\фото для отрадного\P1010148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11960" y="1643050"/>
            <a:ext cx="428913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728" y="1785926"/>
            <a:ext cx="24952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Победы               9 Мая –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 мира в стране и весны.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этот день мы солдат вспоминаем,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вернувшихся в семьи с войны.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704856" cy="56207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 выставка «Салют Победы» 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024" y="1097361"/>
            <a:ext cx="8784976" cy="576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8224" y="1340768"/>
            <a:ext cx="2222113" cy="18002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79712" y="1268760"/>
            <a:ext cx="2178799" cy="187220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68144" y="3789040"/>
            <a:ext cx="2880320" cy="252028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11760" y="3789040"/>
            <a:ext cx="2880320" cy="252028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11960" y="1340768"/>
            <a:ext cx="2232248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0081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Занятие в средней группе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«Салют победы»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вмин\Desktop\9 ма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40768"/>
            <a:ext cx="8572560" cy="5302942"/>
          </a:xfrm>
          <a:prstGeom prst="rect">
            <a:avLst/>
          </a:prstGeom>
          <a:noFill/>
        </p:spPr>
      </p:pic>
      <p:pic>
        <p:nvPicPr>
          <p:cNvPr id="5" name="Содержимое 3" descr="G:\День победы\SAM_4354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71613"/>
            <a:ext cx="371477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День победы\SAM_43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929066"/>
            <a:ext cx="371477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Занятие в старшей группе «Дорогами войны»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вмин\Desktop\9 ма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12776"/>
            <a:ext cx="8358246" cy="5230934"/>
          </a:xfrm>
          <a:prstGeom prst="rect">
            <a:avLst/>
          </a:prstGeom>
          <a:noFill/>
        </p:spPr>
      </p:pic>
      <p:pic>
        <p:nvPicPr>
          <p:cNvPr id="5" name="Содержимое 3" descr="G:\День победы\SAM_4758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214554"/>
            <a:ext cx="621510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Праздник «День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Администратор\Desktop\фото для отрадного\SAM_284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789040"/>
            <a:ext cx="345638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980729"/>
            <a:ext cx="32861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Пусть мирно живут на планете,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Пусть дети не знают войны,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Пусть яркое солнышко светит!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дружной семьёй быть должны!</a:t>
            </a: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052736"/>
            <a:ext cx="3312368" cy="239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92080" y="3861048"/>
            <a:ext cx="3168352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Неделя памяти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E:\9мая\9 ма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8712968" cy="5760640"/>
          </a:xfrm>
          <a:prstGeom prst="rect">
            <a:avLst/>
          </a:prstGeom>
          <a:noFill/>
        </p:spPr>
      </p:pic>
      <p:pic>
        <p:nvPicPr>
          <p:cNvPr id="9" name="Содержимое 3" descr="C:\Users\Администратор\Desktop\фото для отрадного\Коляда\9мая,Пасха\SAM_1553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052736"/>
            <a:ext cx="3240360" cy="214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истратор\Desktop\фото для отрадного\Коляда\9мая,Пасха\SAM_156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124744"/>
            <a:ext cx="36099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Администратор\Desktop\фото для отрадного\Коляда\9мая,Пасха\SAM_15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933056"/>
            <a:ext cx="3312368" cy="22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Администратор\Desktop\фото для отрадного\Коляда\9мая,Пасха\SAM_154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933056"/>
            <a:ext cx="3600400" cy="220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Поздравляем ветеранов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461448" cy="576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124744"/>
            <a:ext cx="204240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797152"/>
            <a:ext cx="240899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23728" y="1340769"/>
            <a:ext cx="18722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Вам до земли поклон наш низкий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За то, что в небе светит солнце,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За то, что весело смеемся,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За то, что дети наши сыты! 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8184" y="3861048"/>
            <a:ext cx="24482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Победа кровью вам досталась,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 ней каждый уголок России.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Как жаль, что мало вас осталось!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 сердцах вы наших всегда живы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95936" y="1124744"/>
            <a:ext cx="2160240" cy="1656184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79912" y="4869160"/>
            <a:ext cx="2160240" cy="1512168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23928" y="2996952"/>
            <a:ext cx="2088232" cy="1485389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04248" y="2996952"/>
            <a:ext cx="1533525" cy="10217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4e823941f34dd562a9dfe75718793b57024d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196</TotalTime>
  <Words>154</Words>
  <Application>Microsoft Office PowerPoint</Application>
  <PresentationFormat>Экран (4:3)</PresentationFormat>
  <Paragraphs>30</Paragraphs>
  <Slides>9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Государственное бюджетное общеобразовательное учреждение Самарской  области средняя общеобразовательная школа №2 ж.-д. ст. Шентала муниципального   района Шенталинский Самарской области</vt:lpstr>
      <vt:lpstr>Посещение  «Аллеи Славы»</vt:lpstr>
      <vt:lpstr>Тематическая выставка                                   «Никто не забыт!»</vt:lpstr>
      <vt:lpstr>Конкурс выставка «Салют Победы» </vt:lpstr>
      <vt:lpstr>Занятие в средней группе  «Салют победы» </vt:lpstr>
      <vt:lpstr>Занятие в старшей группе «Дорогами войны»</vt:lpstr>
      <vt:lpstr>Праздник «День победы»</vt:lpstr>
      <vt:lpstr>Акция Неделя памяти</vt:lpstr>
      <vt:lpstr>Поздравляем ветеранов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Шаблоны «9 Мая»</dc:title>
  <dc:creator>Alina</dc:creator>
  <cp:lastModifiedBy>User</cp:lastModifiedBy>
  <cp:revision>31</cp:revision>
  <dcterms:created xsi:type="dcterms:W3CDTF">2014-02-27T06:32:12Z</dcterms:created>
  <dcterms:modified xsi:type="dcterms:W3CDTF">2015-05-07T11:38:39Z</dcterms:modified>
</cp:coreProperties>
</file>