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6" r:id="rId4"/>
    <p:sldId id="260" r:id="rId5"/>
    <p:sldId id="264" r:id="rId6"/>
    <p:sldId id="261" r:id="rId7"/>
    <p:sldId id="269" r:id="rId8"/>
    <p:sldId id="265" r:id="rId9"/>
    <p:sldId id="268" r:id="rId10"/>
    <p:sldId id="267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445624" cy="266429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Arial Black" pitchFamily="34" charset="0"/>
              </a:rPr>
              <a:t>Мягкая 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smtClean="0">
                <a:latin typeface="Arial Black" pitchFamily="34" charset="0"/>
              </a:rPr>
              <a:t>мебель</a:t>
            </a:r>
            <a:endParaRPr lang="ru-RU" sz="7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6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ВАЖНОЕ ПО РАБОТЕ!!!!!!!!\Воспитатель года\Фото для презентации\Kak-sshit-chekhol-svoimi-rukami-na-tabur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764704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ВАЖНОЕ ПО РАБОТЕ!!!!!!!!\Воспитатель года\Фото для презентации\t5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6835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2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ВАЖНОЕ ПО РАБОТЕ!!!!!!!!\Воспитатель года\Фото для презентации\Armchair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009242" cy="46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prstClr val="black"/>
                </a:solidFill>
                <a:latin typeface="Century Schoolbook" pitchFamily="18" charset="0"/>
              </a:rPr>
              <a:t>Банкетка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9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ВАЖНОЕ ПО РАБОТЕ!!!!!!!!\Воспитатель года\Фото для презентации\art_325_banketka_98h57_vys__h38s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824536" cy="32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ВАЖНОЕ ПО РАБОТЕ!!!!!!!!\Воспитатель года\Фото для презентации\banketki_iz_naturalnogo_dereva_13903429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7278"/>
            <a:ext cx="3652221" cy="273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ВАЖНОЕ ПО РАБОТЕ!!!!!!!!\Воспитатель года\Фото для презентации\divan_ruslan2_nizki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942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6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ВАЖНОЕ ПО РАБОТЕ!!!!!!!!\Воспитатель года\Фото для презентации\b61db2b676c908585d8c02532c20e7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79243"/>
            <a:ext cx="6053658" cy="38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  <a:latin typeface="Century Schoolbook" pitchFamily="18" charset="0"/>
              </a:rPr>
              <a:t>Пуфик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2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ВАЖНОЕ ПО РАБОТЕ!!!!!!!!\Воспитатель года\Фото для презентации\image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0089"/>
            <a:ext cx="3600400" cy="27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ВАЖНОЕ ПО РАБОТЕ!!!!!!!!\Воспитатель года\Фото для презентации\pufiki-dlya-prixozhej-svoimi-ruka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3" y="1994471"/>
            <a:ext cx="4201649" cy="31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ВАЖНОЕ ПО РАБОТЕ!!!!!!!!\Воспитатель года\Фото для презентации\small_2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41" y="863022"/>
            <a:ext cx="3600400" cy="27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5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:\ВАЖНОЕ ПО РАБОТЕ!!!!!!!!\Воспитатель года\Фото для презентации\8b4222105b59f9426feb6e432020f607_550_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00506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  <a:latin typeface="Century Schoolbook" pitchFamily="18" charset="0"/>
              </a:rPr>
              <a:t>Компьютерный стул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89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entury Schoolbook" pitchFamily="18" charset="0"/>
              </a:rPr>
              <a:t>Кресло – мешок </a:t>
            </a:r>
            <a:r>
              <a:rPr lang="ru-RU" sz="2200" dirty="0" smtClean="0">
                <a:solidFill>
                  <a:prstClr val="black"/>
                </a:solidFill>
                <a:latin typeface="Century Schoolbook" pitchFamily="18" charset="0"/>
              </a:rPr>
              <a:t>(«Живое кресло»)</a:t>
            </a:r>
            <a:endParaRPr lang="ru-RU" sz="2200" dirty="0"/>
          </a:p>
        </p:txBody>
      </p:sp>
      <p:pic>
        <p:nvPicPr>
          <p:cNvPr id="17410" name="Picture 2" descr="D:\ВАЖНОЕ ПО РАБОТЕ!!!!!!!!\Воспитатель года\Фото для презентации\Eksklyuzivnoe_kreslo-meshok_Cuba_b21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1" y="1268760"/>
            <a:ext cx="4176731" cy="36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ВАЖНОЕ ПО РАБОТЕ!!!!!!!!\Воспитатель года\Фото для презентации\rz_0009_3258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96" y="2492896"/>
            <a:ext cx="386337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3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ВАЖНОЕ ПО РАБОТЕ!!!!!!!!\Воспитатель года\Фото для презентации\peretyajka-kresel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1036"/>
            <a:ext cx="6840252" cy="45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dirty="0" smtClean="0">
                <a:latin typeface="Century Schoolbook" pitchFamily="18" charset="0"/>
              </a:rPr>
              <a:t>Кресло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94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" y="-26969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ВАЖНОЕ ПО РАБОТЕ!!!!!!!!\Воспитатель года\Фото для презентации\l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3957721" cy="251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ВАЖНОЕ ПО РАБОТЕ!!!!!!!!\Воспитатель года\Фото для презентации\sofa_vega_13_5_e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6217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ВАЖНОЕ ПО РАБОТЕ!!!!!!!!\Воспитатель года\Фото для презентации\635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2426412" cy="281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4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ВАЖНОЕ ПО РАБОТЕ!!!!!!!!\Воспитатель года\Фото для презентации\denver-ugol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7" y="1369523"/>
            <a:ext cx="85287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47" y="188640"/>
            <a:ext cx="822960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Century Schoolbook" pitchFamily="18" charset="0"/>
              </a:rPr>
              <a:t>Диван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01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АЖНОЕ ПО РАБОТЕ!!!!!!!!\Воспитатель года\Фото для презентации\a_04c7a8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968724" cy="23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ВАЖНОЕ ПО РАБОТЕ!!!!!!!!\Воспитатель года\Фото для презентации\imgpreview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899" y="656889"/>
            <a:ext cx="3866728" cy="23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ВАЖНОЕ ПО РАБОТЕ!!!!!!!!\Воспитатель года\Фото для презентации\дива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13" y="3300028"/>
            <a:ext cx="4880327" cy="26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ВАЖНОЕ ПО РАБОТЕ!!!!!!!!\Воспитатель года\Фото для презентации\9367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91245"/>
            <a:ext cx="3442941" cy="22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6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ВАЖНОЕ ПО РАБОТЕ!!!!!!!!\Воспитатель года\Фото для презентации\big_file_model_15_1200m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152"/>
            <a:ext cx="9144000" cy="44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1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ВАЖНОЕ ПО РАБОТЕ!!!!!!!!\Воспитатель года\Фото для презентации\102418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22707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60" y="112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  <a:latin typeface="Century Schoolbook" pitchFamily="18" charset="0"/>
              </a:rPr>
              <a:t>Стул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4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ВАЖНОЕ ПО РАБОТЕ!!!!!!!!\Воспитатель года\Фото для презентации\Classic-Chair-05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171"/>
            <a:ext cx="4070794" cy="33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ВАЖНОЕ ПО РАБОТЕ!!!!!!!!\Воспитатель года\Фото для презентации\img717_419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53469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ВАЖНОЕ ПО РАБОТЕ!!!!!!!!\Воспитатель года\Фото для презентации\imgpreviewпа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67" y="1662753"/>
            <a:ext cx="1838742" cy="260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ВАЖНОЕ ПО РАБОТЕ!!!!!!!!\Воспитатель года\Фото для презентации\kak-vybrat-myagkij-stu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3873855" cy="23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8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АЖНОЕ ПО РАБОТЕ!!!!!!!!\Воспитатель года\Фото для презентации\9231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58"/>
            <a:ext cx="9148118" cy="68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ВАЖНОЕ ПО РАБОТЕ!!!!!!!!\Воспитатель года\Фото для презентации\f20110812104123-taburet-mjagk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35092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  <a:latin typeface="Century Schoolbook" pitchFamily="18" charset="0"/>
              </a:rPr>
              <a:t>Табурет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76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Мягкая  мебель</vt:lpstr>
      <vt:lpstr>Кресло</vt:lpstr>
      <vt:lpstr>Презентация PowerPoint</vt:lpstr>
      <vt:lpstr>Диван</vt:lpstr>
      <vt:lpstr>Презентация PowerPoint</vt:lpstr>
      <vt:lpstr>Презентация PowerPoint</vt:lpstr>
      <vt:lpstr>Стул</vt:lpstr>
      <vt:lpstr>Презентация PowerPoint</vt:lpstr>
      <vt:lpstr>Табурет</vt:lpstr>
      <vt:lpstr>Презентация PowerPoint</vt:lpstr>
      <vt:lpstr>Банкетка</vt:lpstr>
      <vt:lpstr>Презентация PowerPoint</vt:lpstr>
      <vt:lpstr>Пуфик</vt:lpstr>
      <vt:lpstr>Презентация PowerPoint</vt:lpstr>
      <vt:lpstr>Компьютерный стул</vt:lpstr>
      <vt:lpstr>Кресло – мешок («Живое кресло»)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Комп</cp:lastModifiedBy>
  <cp:revision>9</cp:revision>
  <dcterms:created xsi:type="dcterms:W3CDTF">2016-01-31T23:43:15Z</dcterms:created>
  <dcterms:modified xsi:type="dcterms:W3CDTF">2016-02-01T12:11:21Z</dcterms:modified>
</cp:coreProperties>
</file>