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3" autoAdjust="0"/>
    <p:restoredTop sz="94638" autoAdjust="0"/>
  </p:normalViewPr>
  <p:slideViewPr>
    <p:cSldViewPr>
      <p:cViewPr varScale="1">
        <p:scale>
          <a:sx n="54" d="100"/>
          <a:sy n="54" d="100"/>
        </p:scale>
        <p:origin x="-8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EC0D0D-4318-48C7-AB56-AE41227F2A46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16707F-35E2-43B0-B961-A1A273736B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Barbariki_-_Barbariki_minus_obrezannaya_(iPlayer.fm).mp3" TargetMode="External"/><Relationship Id="rId5" Type="http://schemas.openxmlformats.org/officeDocument/2006/relationships/image" Target="../media/image29.png"/><Relationship Id="rId4" Type="http://schemas.microsoft.com/office/2007/relationships/media" Target="file:///E:\Barbariki_-_Barbariki_minus_obrezannaya_(iPlayer.fm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01122" cy="6429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      </a:t>
            </a:r>
            <a:r>
              <a:rPr lang="ru-RU" sz="2800" dirty="0" err="1" smtClean="0"/>
              <a:t>Мультимедийное</a:t>
            </a:r>
            <a:r>
              <a:rPr lang="ru-RU" sz="2800" dirty="0" smtClean="0"/>
              <a:t>  дидактическое пособие  для детей старшей группы по РЕМП</a:t>
            </a:r>
          </a:p>
          <a:p>
            <a:endParaRPr lang="ru-RU" dirty="0"/>
          </a:p>
          <a:p>
            <a:pPr algn="ctr"/>
            <a:r>
              <a:rPr lang="ru-RU" sz="5400" dirty="0" smtClean="0">
                <a:latin typeface="Georgia" pitchFamily="18" charset="0"/>
              </a:rPr>
              <a:t>                                                                     </a:t>
            </a:r>
            <a:r>
              <a:rPr lang="ru-RU" sz="5400" dirty="0" smtClean="0">
                <a:solidFill>
                  <a:srgbClr val="002060"/>
                </a:solidFill>
                <a:latin typeface="Georgia" pitchFamily="18" charset="0"/>
              </a:rPr>
              <a:t>              «Это интересно»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                                  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 Выполнила: </a:t>
            </a:r>
            <a:r>
              <a:rPr lang="ru-RU" dirty="0" err="1" smtClean="0"/>
              <a:t>Нольняева</a:t>
            </a:r>
            <a:r>
              <a:rPr lang="ru-RU" dirty="0" smtClean="0"/>
              <a:t> Ю.А. воспитатель </a:t>
            </a:r>
          </a:p>
          <a:p>
            <a:pPr algn="r"/>
            <a:r>
              <a:rPr lang="ru-RU" dirty="0" smtClean="0"/>
              <a:t>  ГБОУ СОШ №2 СП ДС  «Теремок»</a:t>
            </a:r>
          </a:p>
          <a:p>
            <a:pPr algn="r"/>
            <a:r>
              <a:rPr lang="ru-RU" dirty="0" smtClean="0"/>
              <a:t> с. Шентала </a:t>
            </a:r>
            <a:r>
              <a:rPr lang="ru-RU" dirty="0" err="1" smtClean="0"/>
              <a:t>Шенталинского</a:t>
            </a:r>
            <a:r>
              <a:rPr lang="ru-RU" dirty="0" smtClean="0"/>
              <a:t>  района</a:t>
            </a:r>
          </a:p>
          <a:p>
            <a:endParaRPr lang="ru-RU" dirty="0" smtClean="0"/>
          </a:p>
        </p:txBody>
      </p:sp>
      <p:pic>
        <p:nvPicPr>
          <p:cNvPr id="3" name="Рисунок 2" descr="s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2109216" cy="3066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рбу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3251808" cy="2448272"/>
          </a:xfrm>
          <a:prstGeom prst="rect">
            <a:avLst/>
          </a:prstGeom>
        </p:spPr>
      </p:pic>
      <p:pic>
        <p:nvPicPr>
          <p:cNvPr id="8" name="Рисунок 7" descr="земл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548680"/>
            <a:ext cx="2995156" cy="2243476"/>
          </a:xfrm>
          <a:prstGeom prst="rect">
            <a:avLst/>
          </a:prstGeom>
        </p:spPr>
      </p:pic>
      <p:pic>
        <p:nvPicPr>
          <p:cNvPr id="9" name="Рисунок 8" descr="короб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861048"/>
            <a:ext cx="2593605" cy="2675756"/>
          </a:xfrm>
          <a:prstGeom prst="rect">
            <a:avLst/>
          </a:prstGeom>
        </p:spPr>
      </p:pic>
      <p:pic>
        <p:nvPicPr>
          <p:cNvPr id="10" name="Рисунок 9" descr="час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717032"/>
            <a:ext cx="2632323" cy="2484184"/>
          </a:xfrm>
          <a:prstGeom prst="rect">
            <a:avLst/>
          </a:prstGeom>
        </p:spPr>
      </p:pic>
      <p:pic>
        <p:nvPicPr>
          <p:cNvPr id="6" name="Рисунок 5" descr="245652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4293096"/>
            <a:ext cx="3059832" cy="2294874"/>
          </a:xfrm>
          <a:prstGeom prst="rect">
            <a:avLst/>
          </a:prstGeom>
        </p:spPr>
      </p:pic>
      <p:pic>
        <p:nvPicPr>
          <p:cNvPr id="11" name="Рисунок 10" descr="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2276872"/>
            <a:ext cx="2695387" cy="107965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17032"/>
            <a:ext cx="3728906" cy="2592288"/>
          </a:xfrm>
          <a:prstGeom prst="rect">
            <a:avLst/>
          </a:prstGeom>
        </p:spPr>
      </p:pic>
      <p:pic>
        <p:nvPicPr>
          <p:cNvPr id="8" name="Рисунок 7" descr="ноч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690499" cy="2592288"/>
          </a:xfrm>
          <a:prstGeom prst="rect">
            <a:avLst/>
          </a:prstGeom>
        </p:spPr>
      </p:pic>
      <p:pic>
        <p:nvPicPr>
          <p:cNvPr id="9" name="Рисунок 8" descr="ут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717032"/>
            <a:ext cx="3530737" cy="2459889"/>
          </a:xfrm>
          <a:prstGeom prst="rect">
            <a:avLst/>
          </a:prstGeom>
        </p:spPr>
      </p:pic>
      <p:pic>
        <p:nvPicPr>
          <p:cNvPr id="10" name="Рисунок 9" descr="веч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76672"/>
            <a:ext cx="3828083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9.05852E-6 L -0.00782 0.49318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6253E-6 C -0.01076 0.14111 -0.03247 0.29262 0.00123 0.42702 C 0.00157 0.43072 0.00175 0.43442 0.00244 0.43812 C 0.00296 0.44136 0.00487 0.44784 0.00487 0.44784 C 0.00574 0.45894 0.0073 0.46889 0.0073 0.47999 " pathEditMode="relative" ptsTypes="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73491E-7 C 0.0059 -0.00555 0.01371 -0.00787 0.01927 -0.01434 C 0.02395 -0.01966 0.02569 -0.02822 0.03003 -0.03377 C 0.03472 -0.03979 0.03958 -0.04904 0.04444 -0.05459 C 0.04948 -0.06038 0.05503 -0.065 0.06024 -0.07055 C 0.06753 -0.07819 0.07413 -0.09045 0.08298 -0.09461 C 0.08836 -0.10039 0.09305 -0.10733 0.09878 -0.11242 C 0.10416 -0.11728 0.11007 -0.12075 0.11562 -0.12514 L 0.11562 -0.12514 C 0.12309 -0.13255 0.12951 -0.13902 0.13854 -0.14134 C 0.14652 -0.1492 0.16666 -0.16863 0.17708 -0.17164 C 0.18524 -0.17881 0.1993 -0.19824 0.20833 -0.20217 C 0.21215 -0.20726 0.21475 -0.21282 0.21927 -0.21675 C 0.22083 -0.22299 0.22691 -0.23063 0.23125 -0.23433 C 0.2342 -0.24034 0.24114 -0.24983 0.24566 -0.25353 C 0.26007 -0.27828 0.27621 -0.30072 0.2927 -0.32269 C 0.29514 -0.32593 0.29826 -0.32639 0.30104 -0.32917 C 0.3059 -0.3338 0.31111 -0.33981 0.31562 -0.34513 C 0.32534 -0.35693 0.31892 -0.35323 0.32639 -0.35647 C 0.33194 -0.36179 0.33663 -0.36849 0.34201 -0.37405 C 0.34791 -0.38029 0.35468 -0.38492 0.36024 -0.39163 C 0.36527 -0.39764 0.36944 -0.40389 0.37465 -0.40944 C 0.3809 -0.41615 0.38507 -0.42609 0.39149 -0.43188 C 0.39427 -0.44298 0.3901 -0.42979 0.39757 -0.44136 C 0.39843 -0.44275 0.39791 -0.44483 0.39878 -0.44622 C 0.4 -0.4483 0.40208 -0.44923 0.40347 -0.45108 C 0.40937 -0.45917 0.40503 -0.45524 0.40954 -0.46241 C 0.41718 -0.47421 0.42395 -0.48647 0.43246 -0.49757 C 0.43593 -0.50197 0.43507 -0.50729 0.43975 -0.51053 " pathEditMode="relative" ptsTypes="fffffffFffffffffff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922E-6 C -0.00555 -0.00255 -0.0085 -0.00949 -0.01319 -0.01434 C -0.01909 -0.02059 -0.02673 -0.02406 -0.03246 -0.03031 C -0.03385 -0.03169 -0.03472 -0.03401 -0.03611 -0.03516 C -0.04028 -0.03886 -0.04479 -0.0421 -0.0493 -0.04488 C -0.05156 -0.04627 -0.05659 -0.04812 -0.05659 -0.04812 C -0.05955 -0.05413 -0.06198 -0.05367 -0.06632 -0.0576 C -0.07656 -0.06662 -0.09114 -0.08305 -0.10243 -0.08814 C -0.1059 -0.09161 -0.11371 -0.0997 -0.11684 -0.10109 C -0.11996 -0.10248 -0.1217 -0.10271 -0.12413 -0.10595 C -0.12812 -0.11104 -0.12899 -0.11613 -0.13368 -0.12029 C -0.13628 -0.13093 -0.13281 -0.11983 -0.13854 -0.12839 C -0.14791 -0.14226 -0.14566 -0.14134 -0.15903 -0.15244 C -0.17465 -0.1654 -0.18819 -0.18182 -0.20243 -0.19732 C -0.20781 -0.20333 -0.2184 -0.21143 -0.22291 -0.21814 C -0.22795 -0.226 -0.23142 -0.23479 -0.23489 -0.24381 C -0.23802 -0.25214 -0.2434 -0.26047 -0.24705 -0.2681 C -0.25069 -0.27597 -0.25625 -0.2799 -0.26024 -0.2873 C -0.27639 -0.31761 -0.25816 -0.28406 -0.271 -0.30488 C -0.27361 -0.30905 -0.2783 -0.31784 -0.2783 -0.31784 C -0.28125 -0.32871 -0.27708 -0.31483 -0.28316 -0.32894 C -0.28611 -0.33588 -0.28802 -0.34305 -0.29149 -0.34976 C -0.29444 -0.36133 -0.30087 -0.36827 -0.30486 -0.37867 C -0.30642 -0.38908 -0.3151 -0.40828 -0.3217 -0.41407 C -0.32378 -0.42263 -0.33107 -0.43165 -0.33489 -0.43812 C -0.35069 -0.46519 -0.37673 -0.46912 -0.4 -0.47675 C -0.42587 -0.47537 -0.44982 -0.47352 -0.47587 -0.47352 " pathEditMode="relative" ptsTypes="fffffffffffffffffffffff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44824"/>
            <a:ext cx="3816424" cy="3816424"/>
          </a:xfrm>
          <a:prstGeom prst="rect">
            <a:avLst/>
          </a:prstGeom>
        </p:spPr>
      </p:pic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382662" cy="1755503"/>
          </a:xfrm>
          <a:prstGeom prst="rect">
            <a:avLst/>
          </a:prstGeom>
        </p:spPr>
      </p:pic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81128"/>
            <a:ext cx="1456421" cy="1152128"/>
          </a:xfrm>
          <a:prstGeom prst="rect">
            <a:avLst/>
          </a:prstGeom>
        </p:spPr>
      </p:pic>
      <p:pic>
        <p:nvPicPr>
          <p:cNvPr id="11" name="Рисунок 10" descr="з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1052736"/>
            <a:ext cx="950897" cy="2554013"/>
          </a:xfrm>
          <a:prstGeom prst="rect">
            <a:avLst/>
          </a:prstGeom>
        </p:spPr>
      </p:pic>
      <p:pic>
        <p:nvPicPr>
          <p:cNvPr id="12" name="Рисунок 11" descr="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4725144"/>
            <a:ext cx="448639" cy="1204998"/>
          </a:xfrm>
          <a:prstGeom prst="rect">
            <a:avLst/>
          </a:prstGeom>
        </p:spPr>
      </p:pic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2348880"/>
            <a:ext cx="2016224" cy="2016224"/>
          </a:xfrm>
          <a:prstGeom prst="rect">
            <a:avLst/>
          </a:prstGeom>
        </p:spPr>
      </p:pic>
      <p:pic>
        <p:nvPicPr>
          <p:cNvPr id="14" name="Рисунок 13" descr="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1988840"/>
            <a:ext cx="1800200" cy="2510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01642E-6 C 0.00504 -0.00162 0.00765 -0.0037 0.01216 -0.00647 C 0.01442 -0.00786 0.01685 -0.00856 0.01928 -0.00971 C 0.02049 -0.01018 0.02292 -0.01133 0.02292 -0.01133 C 0.03212 -0.02012 0.02292 -0.01272 0.0349 -0.01758 C 0.03959 -0.01943 0.04341 -0.02244 0.04827 -0.02405 C 0.05383 -0.02984 0.0606 -0.03354 0.06754 -0.03539 C 0.07344 -0.04002 0.07761 -0.04302 0.08438 -0.04487 C 0.08872 -0.04881 0.09515 -0.05366 0.10001 -0.05621 C 0.10192 -0.05713 0.10417 -0.05713 0.10608 -0.05783 C 0.10817 -0.05875 0.11025 -0.05991 0.11216 -0.06107 C 0.12657 -0.06986 0.14063 -0.07865 0.15539 -0.08674 C 0.16511 -0.09206 0.17431 -0.10016 0.18317 -0.10756 C 0.18733 -0.11103 0.19046 -0.11519 0.19515 -0.11728 C 0.19966 -0.12306 0.20504 -0.13069 0.21094 -0.13324 C 0.21476 -0.14157 0.21997 -0.14457 0.22535 -0.15082 C 0.23021 -0.15637 0.23403 -0.16423 0.23855 -0.17025 C 0.24428 -0.17788 0.25087 -0.1832 0.2566 -0.19107 C 0.26181 -0.19801 0.26945 -0.20171 0.27466 -0.20865 C 0.27587 -0.21027 0.27692 -0.21212 0.27831 -0.21351 C 0.27935 -0.21466 0.28195 -0.21674 0.28195 -0.21674 " pathEditMode="relative" ptsTypes="f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5431E-6 C -0.00278 0.0111 -0.00851 0.01943 -0.0132 0.02891 C -0.02031 0.04348 -0.02639 0.05875 -0.03247 0.07402 C -0.03681 0.08466 -0.04288 0.10039 -0.05052 0.10756 C -0.05469 0.11658 -0.06059 0.12421 -0.06632 0.13162 C -0.06858 0.14041 -0.06615 0.13324 -0.07222 0.14295 C -0.07709 0.15059 -0.08229 0.15891 -0.08681 0.16701 C -0.0882 0.16955 -0.08854 0.17279 -0.09028 0.17511 C -0.09306 0.17881 -0.0967 0.18135 -0.1 0.18459 C -0.10643 0.19083 -0.1092 0.19986 -0.11684 0.2024 C -0.12101 0.21073 -0.12778 0.21697 -0.13368 0.22322 C -0.13368 0.22322 -0.14271 0.23132 -0.14462 0.23294 C -0.14584 0.23409 -0.14827 0.23617 -0.14827 0.23617 C -0.15104 0.24173 -0.15608 0.24843 -0.16025 0.25213 C -0.1632 0.25815 -0.16788 0.26393 -0.17222 0.2681 C -0.17483 0.27319 -0.17778 0.27804 -0.18073 0.28267 C -0.18177 0.28452 -0.18438 0.28753 -0.18438 0.28753 " pathEditMode="relative" ptsTypes="fff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7516E-6 C 0.00122 -0.00046 0.00348 3.77516E-6 0.00365 -0.00162 C 0.00521 -0.01203 -0.00069 -0.02545 -0.00486 -0.03377 C -0.00607 -0.04164 -0.00833 -0.0458 -0.01093 -0.05297 C -0.01215 -0.06107 -0.0118 -0.06454 -0.01684 -0.06893 C -0.02361 -0.08096 -0.02882 -0.09392 -0.03507 -0.10595 C -0.03611 -0.1078 -0.0375 -0.10918 -0.03854 -0.1108 C -0.03975 -0.11289 -0.04097 -0.11497 -0.04218 -0.11728 C -0.0434 -0.11983 -0.04479 -0.12237 -0.04583 -0.12515 C -0.04687 -0.12769 -0.04704 -0.1307 -0.04826 -0.13324 C -0.05312 -0.14342 -0.06041 -0.15175 -0.0651 -0.16216 C -0.06892 -0.17072 -0.07309 -0.17881 -0.07829 -0.18621 C -0.07968 -0.19385 -0.08194 -0.19755 -0.08559 -0.20379 C -0.08871 -0.21652 -0.09566 -0.22808 -0.10121 -0.23919 C -0.10486 -0.24659 -0.10625 -0.25584 -0.10972 -0.26324 C -0.12083 -0.28684 -0.13281 -0.30951 -0.1434 -0.3338 C -0.14861 -0.34559 -0.15173 -0.35947 -0.15781 -0.37081 C -0.16076 -0.37613 -0.16406 -0.38076 -0.16632 -0.38677 C -0.16736 -0.38931 -0.16753 -0.39232 -0.16875 -0.39487 C -0.16961 -0.39672 -0.17135 -0.39787 -0.17239 -0.39972 C -0.175 -0.40435 -0.17586 -0.41106 -0.17829 -0.41568 C -0.18229 -0.42332 -0.18715 -0.4298 -0.19045 -0.43835 C -0.19739 -0.45663 -0.20659 -0.47375 -0.21458 -0.49133 C -0.21579 -0.49387 -0.21788 -0.49526 -0.21927 -0.49757 C -0.22257 -0.50289 -0.22569 -0.50844 -0.22899 -0.51376 C -0.23576 -0.5251 -0.24166 -0.53736 -0.24947 -0.54731 C -0.25798 -0.56974 -0.24618 -0.54129 -0.25538 -0.55702 C -0.25625 -0.55841 -0.25555 -0.56072 -0.25659 -0.56188 C -0.26475 -0.57159 -0.26614 -0.56998 -0.27586 -0.57159 C -0.29479 -0.579 -0.28628 -0.57692 -0.30121 -0.57946 C -0.31197 -0.58362 -0.32309 -0.58686 -0.33385 -0.59079 C -0.34166 -0.59357 -0.34913 -0.5982 -0.35659 -0.6019 C -0.36979 -0.60837 -0.38368 -0.61208 -0.39757 -0.61485 C -0.40677 -0.61902 -0.41597 -0.62249 -0.42534 -0.62596 C -0.43941 -0.62503 -0.44236 -0.62503 -0.45312 -0.62133 C -0.45746 -0.63012 -0.45781 -0.6403 -0.46024 -0.65024 C -0.46093 -0.65325 -0.4651 -0.65024 -0.46753 -0.65024 " pathEditMode="relative" ptsTypes="ffffffffffffffffffffffff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й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4665"/>
            <a:ext cx="4925347" cy="4104456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1529159" cy="2160240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149080"/>
            <a:ext cx="1222777" cy="1705453"/>
          </a:xfrm>
          <a:prstGeom prst="rect">
            <a:avLst/>
          </a:prstGeom>
        </p:spPr>
      </p:pic>
      <p:pic>
        <p:nvPicPr>
          <p:cNvPr id="9" name="Рисунок 8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869160"/>
            <a:ext cx="1800200" cy="1800200"/>
          </a:xfrm>
          <a:prstGeom prst="rect">
            <a:avLst/>
          </a:prstGeom>
        </p:spPr>
      </p:pic>
      <p:pic>
        <p:nvPicPr>
          <p:cNvPr id="10" name="Рисунок 9" descr="imagesBETBZT2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76672"/>
            <a:ext cx="2143125" cy="2143125"/>
          </a:xfrm>
          <a:prstGeom prst="rect">
            <a:avLst/>
          </a:prstGeom>
        </p:spPr>
      </p:pic>
      <p:pic>
        <p:nvPicPr>
          <p:cNvPr id="11" name="Рисунок 10" descr="0_866e2_e602f7c2_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4077072"/>
            <a:ext cx="1370001" cy="20862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8519E-6 C 0.00069 0.03171 0.00069 0.06319 0.00191 0.0949 C 0.00243 0.10717 0.00694 0.11851 0.00781 0.13078 C 0.00833 0.13657 0.00764 0.17661 0.01927 0.17939 C 0.03125 0.18217 0.04375 0.18101 0.0559 0.18194 C 0.06406 0.18564 0.05955 0.18448 0.06927 0.18448 " pathEditMode="relative" ptsTypes="fffff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znjes-knigi-i-rabo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861048"/>
            <a:ext cx="3061004" cy="2408501"/>
          </a:xfrm>
          <a:prstGeom prst="rect">
            <a:avLst/>
          </a:prstGeom>
        </p:spPr>
      </p:pic>
      <p:pic>
        <p:nvPicPr>
          <p:cNvPr id="3" name="Рисунок 2" descr="img_1359981980_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717032"/>
            <a:ext cx="2442305" cy="2857496"/>
          </a:xfrm>
          <a:prstGeom prst="rect">
            <a:avLst/>
          </a:prstGeom>
        </p:spPr>
      </p:pic>
      <p:pic>
        <p:nvPicPr>
          <p:cNvPr id="5" name="Рисунок 4" descr="FIN-17PCS_Y4706-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785794"/>
            <a:ext cx="3643308" cy="2428872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428999"/>
            <a:ext cx="2245928" cy="3172819"/>
          </a:xfrm>
          <a:prstGeom prst="rect">
            <a:avLst/>
          </a:prstGeom>
        </p:spPr>
      </p:pic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857232"/>
            <a:ext cx="4320480" cy="2429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42918"/>
            <a:ext cx="5857916" cy="704104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Georgia" pitchFamily="18" charset="0"/>
              </a:rPr>
              <a:t>      </a:t>
            </a:r>
            <a:r>
              <a:rPr lang="ru-RU" sz="6600" dirty="0" smtClean="0">
                <a:solidFill>
                  <a:srgbClr val="002060"/>
                </a:solidFill>
                <a:latin typeface="Georgia" pitchFamily="18" charset="0"/>
              </a:rPr>
              <a:t>Молодец!</a:t>
            </a:r>
            <a:endParaRPr lang="ru-RU" sz="66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Рисунок 3" descr="657c6e562f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571612"/>
            <a:ext cx="6072215" cy="4479945"/>
          </a:xfrm>
          <a:prstGeom prst="rect">
            <a:avLst/>
          </a:prstGeom>
        </p:spPr>
      </p:pic>
      <p:pic>
        <p:nvPicPr>
          <p:cNvPr id="6" name="Barbariki_-_Barbariki_minus_obrezannaya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728</TotalTime>
  <Words>42</Words>
  <Application>Microsoft Office PowerPoint</Application>
  <PresentationFormat>Экран (4:3)</PresentationFormat>
  <Paragraphs>15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     Молодец!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52</cp:revision>
  <dcterms:created xsi:type="dcterms:W3CDTF">2015-02-12T09:24:58Z</dcterms:created>
  <dcterms:modified xsi:type="dcterms:W3CDTF">2015-08-26T17:51:55Z</dcterms:modified>
</cp:coreProperties>
</file>