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6" r:id="rId4"/>
    <p:sldId id="265" r:id="rId5"/>
    <p:sldId id="263" r:id="rId6"/>
    <p:sldId id="268" r:id="rId7"/>
    <p:sldId id="267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84C0-75EF-40D1-BF3D-B893888CE43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EADC-5899-482A-A702-68080BB38D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Мультимедийное</a:t>
            </a:r>
            <a:r>
              <a:rPr lang="ru-RU" sz="3200" dirty="0" smtClean="0">
                <a:solidFill>
                  <a:srgbClr val="C00000"/>
                </a:solidFill>
              </a:rPr>
              <a:t>  пособие для детей старшей группы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484784"/>
            <a:ext cx="7128792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Игра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«Лучик играет».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sz="1900" dirty="0" smtClean="0"/>
          </a:p>
          <a:p>
            <a:pPr marL="0" indent="0" algn="r">
              <a:buNone/>
            </a:pPr>
            <a:endParaRPr lang="ru-RU" sz="1900" dirty="0" smtClean="0"/>
          </a:p>
          <a:p>
            <a:pPr marL="0" indent="0" algn="r">
              <a:buNone/>
            </a:pPr>
            <a:endParaRPr lang="ru-RU" sz="1900" dirty="0" smtClean="0"/>
          </a:p>
          <a:p>
            <a:pPr marL="0" indent="0" algn="r">
              <a:buNone/>
            </a:pPr>
            <a:r>
              <a:rPr lang="ru-RU" sz="1900" dirty="0" err="1" smtClean="0"/>
              <a:t>Выполнила:Нольняева</a:t>
            </a:r>
            <a:r>
              <a:rPr lang="ru-RU" sz="1900" dirty="0" smtClean="0"/>
              <a:t> Ю.А.</a:t>
            </a:r>
          </a:p>
          <a:p>
            <a:pPr marL="0" indent="0" algn="r">
              <a:buNone/>
            </a:pPr>
            <a:r>
              <a:rPr lang="ru-RU" sz="1900" dirty="0" smtClean="0"/>
              <a:t>воспитатель ГБОУ СОШ №2 СП ДС «Теремок»  </a:t>
            </a:r>
          </a:p>
          <a:p>
            <a:pPr marL="0" indent="0" algn="r">
              <a:buNone/>
            </a:pPr>
            <a:r>
              <a:rPr lang="ru-RU" sz="1900" dirty="0" err="1" smtClean="0"/>
              <a:t>Шенталинского</a:t>
            </a:r>
            <a:r>
              <a:rPr lang="ru-RU" sz="1900" dirty="0" smtClean="0"/>
              <a:t> района </a:t>
            </a:r>
            <a:endParaRPr lang="ru-RU" sz="1900" dirty="0"/>
          </a:p>
        </p:txBody>
      </p:sp>
      <p:pic>
        <p:nvPicPr>
          <p:cNvPr id="8" name="Рисунок 7" descr="sm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672408" cy="340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ature_Forest_Sun_beams_in_the_wood_03626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142984"/>
            <a:ext cx="3648405" cy="2736304"/>
          </a:xfrm>
          <a:prstGeom prst="rect">
            <a:avLst/>
          </a:prstGeom>
        </p:spPr>
      </p:pic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857364"/>
            <a:ext cx="3357576" cy="33575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12776"/>
            <a:ext cx="3655308" cy="3655308"/>
          </a:xfrm>
          <a:prstGeom prst="rect">
            <a:avLst/>
          </a:prstGeom>
        </p:spPr>
      </p:pic>
      <p:pic>
        <p:nvPicPr>
          <p:cNvPr id="4" name="Рисунок 3" descr="4418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3149901" cy="23648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2511160" cy="2511160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933056"/>
            <a:ext cx="2088232" cy="25505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928934"/>
            <a:ext cx="2214578" cy="2214578"/>
          </a:xfrm>
          <a:prstGeom prst="rect">
            <a:avLst/>
          </a:prstGeom>
        </p:spPr>
      </p:pic>
      <p:pic>
        <p:nvPicPr>
          <p:cNvPr id="9" name="Рисунок 8" descr="slayd1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28604"/>
            <a:ext cx="3081461" cy="23110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214554"/>
            <a:ext cx="2230538" cy="2230538"/>
          </a:xfrm>
          <a:prstGeom prst="rect">
            <a:avLst/>
          </a:prstGeom>
        </p:spPr>
      </p:pic>
      <p:pic>
        <p:nvPicPr>
          <p:cNvPr id="4" name="Рисунок 3" descr="k_5_4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71678"/>
            <a:ext cx="3773646" cy="2500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857364"/>
            <a:ext cx="2786082" cy="2786082"/>
          </a:xfrm>
          <a:prstGeom prst="rect">
            <a:avLst/>
          </a:prstGeom>
        </p:spPr>
      </p:pic>
      <p:pic>
        <p:nvPicPr>
          <p:cNvPr id="4" name="Рисунок 3" descr="%D0%F3%F7%FC%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2599698" cy="38820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пособие\Solnyshk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616624" cy="5544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072074"/>
            <a:ext cx="406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92D050"/>
      </a:dk2>
      <a:lt2>
        <a:srgbClr val="EAEBDE"/>
      </a:lt2>
      <a:accent1>
        <a:srgbClr val="92D05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Мультимедийное  пособие для детей старшей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ХХХ</cp:lastModifiedBy>
  <cp:revision>38</cp:revision>
  <dcterms:created xsi:type="dcterms:W3CDTF">2015-01-14T14:27:13Z</dcterms:created>
  <dcterms:modified xsi:type="dcterms:W3CDTF">2015-11-01T11:28:36Z</dcterms:modified>
</cp:coreProperties>
</file>