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sldIdLst>
    <p:sldId id="257" r:id="rId2"/>
    <p:sldId id="293" r:id="rId3"/>
    <p:sldId id="306" r:id="rId4"/>
    <p:sldId id="311" r:id="rId5"/>
    <p:sldId id="315" r:id="rId6"/>
    <p:sldId id="302" r:id="rId7"/>
    <p:sldId id="298" r:id="rId8"/>
    <p:sldId id="297" r:id="rId9"/>
    <p:sldId id="299" r:id="rId10"/>
    <p:sldId id="300" r:id="rId11"/>
    <p:sldId id="313" r:id="rId12"/>
    <p:sldId id="309" r:id="rId13"/>
    <p:sldId id="310" r:id="rId14"/>
    <p:sldId id="314" r:id="rId15"/>
    <p:sldId id="316" r:id="rId16"/>
    <p:sldId id="30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андр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5"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72" autoAdjust="0"/>
    <p:restoredTop sz="94587" autoAdjust="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25C44447-7AD7-433B-865C-CE731BA7853B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ABD0086E-382C-4062-AC0C-D8D742306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D9609-6F72-4DA5-935A-E8D5A6B9CBCD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638E4E-B8CD-43B3-954C-A2CF2E777E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729D75-85D7-48F8-8109-74DF8732DCB4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0D91C9-4E7D-4A13-BAB2-30F10312A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B8CFD832-1730-4997-B771-DD5875E50B64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8FA591BF-4E80-4FA0-8AE5-512F215AA0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fld id="{25C44447-7AD7-433B-865C-CE731BA7853B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ABD0086E-382C-4062-AC0C-D8D742306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AE8A5-029D-461E-9F45-A0D2B9AB334D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BAD70-B57C-4F14-93B9-0628EA6862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2DFC97-3EE6-4C0F-AD82-3A4A60F7526B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BA465C-5095-4D44-A0DE-65F12EB490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8560A609-D8FC-47D7-B718-656FE15EBC41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439A5A2A-0083-4515-806C-D2737C6B61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FFB76D-8923-4EFE-B6AA-8C0A3D72802A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90449-C051-4A56-930C-559B36B1C79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fld id="{C04BCEDD-7457-4EF6-80F9-9FB0967BBD4E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4E245867-5701-484B-AED3-2B6F783A4F1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25C44447-7AD7-433B-865C-CE731BA7853B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ABD0086E-382C-4062-AC0C-D8D742306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5C44447-7AD7-433B-865C-CE731BA7853B}" type="datetimeFigureOut">
              <a:rPr lang="ru-RU" smtClean="0"/>
              <a:pPr>
                <a:defRPr/>
              </a:pPr>
              <a:t>06.09.2017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D0086E-382C-4062-AC0C-D8D742306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 spd="med">
    <p:newsflash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5"/>
            <a:ext cx="7344816" cy="6085862"/>
          </a:xfrm>
        </p:spPr>
        <p:txBody>
          <a:bodyPr anchor="t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общеобразовательное учреждение Самарской области средняя общеобразовательная школа № 2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ж.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д.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ст. Шентала муниципального района  Шенталинский Самарской области                                                                                                                 </a:t>
            </a:r>
            <a:r>
              <a:rPr lang="ru-RU" sz="1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ru-RU" sz="1800" dirty="0" smtClean="0">
                <a:latin typeface="+mj-lt"/>
              </a:rPr>
              <a:t/>
            </a:r>
            <a:br>
              <a:rPr lang="ru-RU" sz="1800" dirty="0" smtClean="0">
                <a:latin typeface="+mj-lt"/>
              </a:rPr>
            </a:b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800" dirty="0" smtClean="0">
                <a:latin typeface="+mj-lt"/>
              </a:rPr>
              <a:t/>
            </a:r>
            <a:br>
              <a:rPr lang="ru-RU" sz="2800" dirty="0" smtClean="0">
                <a:latin typeface="+mj-lt"/>
              </a:rPr>
            </a:br>
            <a:r>
              <a:rPr lang="ru-RU" sz="2000" dirty="0" smtClean="0">
                <a:solidFill>
                  <a:srgbClr val="FF0000"/>
                </a:solidFill>
                <a:latin typeface="+mj-lt"/>
              </a:rPr>
              <a:t>                                         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                                       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/>
            </a:r>
            <a:br>
              <a:rPr lang="en-US" sz="1400" dirty="0" smtClean="0">
                <a:solidFill>
                  <a:srgbClr val="FF0000"/>
                </a:solidFill>
                <a:latin typeface="+mj-lt"/>
              </a:rPr>
            </a:br>
            <a:r>
              <a:rPr lang="en-US" sz="1400" dirty="0">
                <a:solidFill>
                  <a:srgbClr val="FF0000"/>
                </a:solidFill>
                <a:latin typeface="+mj-lt"/>
              </a:rPr>
              <a:t/>
            </a:r>
            <a:br>
              <a:rPr lang="en-US" sz="1400" dirty="0">
                <a:solidFill>
                  <a:srgbClr val="FF0000"/>
                </a:solidFill>
                <a:latin typeface="+mj-lt"/>
              </a:rPr>
            </a:br>
            <a:r>
              <a:rPr lang="ru-RU" sz="1400" dirty="0" smtClean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201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6</a:t>
            </a: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 -2017 </a:t>
            </a:r>
            <a:r>
              <a:rPr lang="ru-RU" sz="1400" dirty="0" err="1" smtClean="0">
                <a:solidFill>
                  <a:schemeClr val="tx1"/>
                </a:solidFill>
                <a:latin typeface="+mn-lt"/>
              </a:rPr>
              <a:t>уч</a:t>
            </a:r>
            <a:r>
              <a:rPr lang="ru-RU" sz="1400" dirty="0" smtClean="0">
                <a:solidFill>
                  <a:schemeClr val="tx1"/>
                </a:solidFill>
                <a:latin typeface="+mn-lt"/>
              </a:rPr>
              <a:t>. г.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242" name="Подзаголовок 2"/>
          <p:cNvSpPr>
            <a:spLocks noGrp="1"/>
          </p:cNvSpPr>
          <p:nvPr>
            <p:ph type="body" orient="vert" idx="1"/>
          </p:nvPr>
        </p:nvSpPr>
        <p:spPr>
          <a:xfrm>
            <a:off x="3348038" y="4221163"/>
            <a:ext cx="5114925" cy="571500"/>
          </a:xfrm>
        </p:spPr>
        <p:txBody>
          <a:bodyPr lIns="45720" tIns="0" rIns="45720" bIns="0"/>
          <a:lstStyle/>
          <a:p>
            <a:pPr marL="0" indent="0" algn="r" eaLnBrk="1" hangingPunct="1">
              <a:buFont typeface="Wingdings 2" pitchFamily="18" charset="2"/>
              <a:buNone/>
            </a:pPr>
            <a:endParaRPr lang="ru-RU" sz="2200" smtClean="0">
              <a:solidFill>
                <a:srgbClr val="FFFFFF"/>
              </a:solidFill>
              <a:latin typeface="Constantia" pitchFamily="18" charset="0"/>
            </a:endParaRPr>
          </a:p>
          <a:p>
            <a:pPr marL="0" indent="0" algn="r" eaLnBrk="1" hangingPunct="1">
              <a:buFont typeface="Wingdings 2" pitchFamily="18" charset="2"/>
              <a:buNone/>
            </a:pPr>
            <a:endParaRPr lang="ru-RU" sz="2200" smtClean="0">
              <a:solidFill>
                <a:srgbClr val="FFFFFF"/>
              </a:solidFill>
              <a:latin typeface="Constantia" pitchFamily="18" charset="0"/>
            </a:endParaRPr>
          </a:p>
          <a:p>
            <a:pPr marL="0" indent="0" algn="r" eaLnBrk="1" hangingPunct="1">
              <a:buFont typeface="Wingdings 2" pitchFamily="18" charset="2"/>
              <a:buNone/>
            </a:pPr>
            <a:endParaRPr lang="ru-RU" sz="2200" smtClean="0">
              <a:solidFill>
                <a:srgbClr val="FFFFFF"/>
              </a:solidFill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785926"/>
            <a:ext cx="6786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Время пролетело не заметно...</a:t>
            </a:r>
            <a:endParaRPr 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AM_7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9314" y="1071546"/>
            <a:ext cx="4294218" cy="2415497"/>
          </a:xfrm>
          <a:prstGeom prst="rect">
            <a:avLst/>
          </a:prstGeom>
        </p:spPr>
      </p:pic>
      <p:pic>
        <p:nvPicPr>
          <p:cNvPr id="6" name="Рисунок 5" descr="SAM_75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929066"/>
            <a:ext cx="4325936" cy="2433339"/>
          </a:xfrm>
          <a:prstGeom prst="rect">
            <a:avLst/>
          </a:prstGeom>
        </p:spPr>
      </p:pic>
      <p:pic>
        <p:nvPicPr>
          <p:cNvPr id="8" name="Рисунок 7" descr="SAM_7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469" y="3929066"/>
            <a:ext cx="4317999" cy="2428874"/>
          </a:xfrm>
          <a:prstGeom prst="rect">
            <a:avLst/>
          </a:prstGeom>
        </p:spPr>
      </p:pic>
      <p:pic>
        <p:nvPicPr>
          <p:cNvPr id="9" name="Рисунок 8" descr="SAM_76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071546"/>
            <a:ext cx="4214842" cy="23708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034" y="214290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Посещение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библиобуса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142852"/>
            <a:ext cx="714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Храм Успения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Божией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матери.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экскурсии\DSC_2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3986897" cy="2643206"/>
          </a:xfrm>
          <a:prstGeom prst="rect">
            <a:avLst/>
          </a:prstGeom>
          <a:noFill/>
        </p:spPr>
      </p:pic>
      <p:pic>
        <p:nvPicPr>
          <p:cNvPr id="1027" name="Picture 3" descr="G:\экскурсии\DSC0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786214" cy="2839549"/>
          </a:xfrm>
          <a:prstGeom prst="rect">
            <a:avLst/>
          </a:prstGeom>
          <a:noFill/>
        </p:spPr>
      </p:pic>
      <p:pic>
        <p:nvPicPr>
          <p:cNvPr id="1028" name="Picture 4" descr="G:\экскурсии\DSC0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86190"/>
            <a:ext cx="3714776" cy="2785973"/>
          </a:xfrm>
          <a:prstGeom prst="rect">
            <a:avLst/>
          </a:prstGeom>
          <a:noFill/>
        </p:spPr>
      </p:pic>
      <p:pic>
        <p:nvPicPr>
          <p:cNvPr id="1029" name="Picture 5" descr="G:\экскурсии\DSC000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857232"/>
            <a:ext cx="3524414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0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Старошенталинский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историко-этнографический музей имени М.И. Чувашёва».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Юлек\Desktop\imageNI20SNF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714356"/>
            <a:ext cx="371477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Юлек\Desktop\DSC_37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500570"/>
            <a:ext cx="3860411" cy="21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SC_3770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7224" y="3143248"/>
            <a:ext cx="2584781" cy="1500198"/>
          </a:xfrm>
          <a:prstGeom prst="rect">
            <a:avLst/>
          </a:prstGeom>
        </p:spPr>
      </p:pic>
      <p:pic>
        <p:nvPicPr>
          <p:cNvPr id="6" name="Рисунок 5" descr="DSC_3777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57752" y="2714620"/>
            <a:ext cx="2770789" cy="1500198"/>
          </a:xfrm>
          <a:prstGeom prst="rect">
            <a:avLst/>
          </a:prstGeom>
        </p:spPr>
      </p:pic>
      <p:pic>
        <p:nvPicPr>
          <p:cNvPr id="7" name="Рисунок 6" descr="DSC_3762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1472" y="4857760"/>
            <a:ext cx="2857520" cy="1785950"/>
          </a:xfrm>
          <a:prstGeom prst="rect">
            <a:avLst/>
          </a:prstGeom>
        </p:spPr>
      </p:pic>
      <p:pic>
        <p:nvPicPr>
          <p:cNvPr id="8" name="Рисунок 7" descr="DSC_3750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57752" y="714356"/>
            <a:ext cx="2753537" cy="1643074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Юлек\Desktop\всё\илье\ELUr7vKqHE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571480"/>
            <a:ext cx="4071966" cy="271676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142852"/>
            <a:ext cx="507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Выступление на юбилее детского сада.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Юлек\Desktop\всё\илье\Ube4mScwO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857628"/>
            <a:ext cx="4175861" cy="2786082"/>
          </a:xfrm>
          <a:prstGeom prst="rect">
            <a:avLst/>
          </a:prstGeom>
          <a:noFill/>
        </p:spPr>
      </p:pic>
      <p:pic>
        <p:nvPicPr>
          <p:cNvPr id="2" name="Picture 2" descr="C:\Users\Александр\Desktop\сипкро\Новая папка\imageUA7U8M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571480"/>
            <a:ext cx="4071966" cy="2714644"/>
          </a:xfrm>
          <a:prstGeom prst="rect">
            <a:avLst/>
          </a:prstGeom>
          <a:noFill/>
        </p:spPr>
      </p:pic>
      <p:pic>
        <p:nvPicPr>
          <p:cNvPr id="4" name="Picture 3" descr="C:\Users\Александр\Desktop\сипкро\Новая папка\imageDE1KWA8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857628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214290"/>
            <a:ext cx="735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Ну вот,  и выпускной…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Александр\Desktop\сипкро\фото свои\image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4789915" cy="2697178"/>
          </a:xfrm>
          <a:prstGeom prst="rect">
            <a:avLst/>
          </a:prstGeom>
          <a:noFill/>
        </p:spPr>
      </p:pic>
      <p:pic>
        <p:nvPicPr>
          <p:cNvPr id="2052" name="Picture 4" descr="C:\Users\Александр\Desktop\сипкро\фото свои\image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85728"/>
            <a:ext cx="3758362" cy="3929090"/>
          </a:xfrm>
          <a:prstGeom prst="rect">
            <a:avLst/>
          </a:prstGeom>
          <a:noFill/>
        </p:spPr>
      </p:pic>
      <p:pic>
        <p:nvPicPr>
          <p:cNvPr id="2053" name="Picture 5" descr="C:\Users\Александр\Desktop\сипкро\фото свои\image (2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500438"/>
            <a:ext cx="3071834" cy="3146756"/>
          </a:xfrm>
          <a:prstGeom prst="rect">
            <a:avLst/>
          </a:prstGeom>
          <a:noFill/>
        </p:spPr>
      </p:pic>
      <p:pic>
        <p:nvPicPr>
          <p:cNvPr id="2054" name="Picture 6" descr="C:\Users\Александр\Desktop\сипкро\фото свои\image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357694"/>
            <a:ext cx="3476166" cy="230502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2852"/>
            <a:ext cx="7500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Достижения в различных конкурсах.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ульназ печать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5206" y="714356"/>
            <a:ext cx="1766089" cy="2428892"/>
          </a:xfrm>
          <a:prstGeom prst="rect">
            <a:avLst/>
          </a:prstGeom>
        </p:spPr>
      </p:pic>
      <p:pic>
        <p:nvPicPr>
          <p:cNvPr id="4" name="Рисунок 3" descr="(Р) Гульназ 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500174"/>
            <a:ext cx="1869959" cy="2571744"/>
          </a:xfrm>
          <a:prstGeom prst="rect">
            <a:avLst/>
          </a:prstGeom>
        </p:spPr>
      </p:pic>
      <p:pic>
        <p:nvPicPr>
          <p:cNvPr id="5" name="Рисунок 4" descr="(Р) Алина 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0042"/>
            <a:ext cx="2129696" cy="2928958"/>
          </a:xfrm>
          <a:prstGeom prst="rect">
            <a:avLst/>
          </a:prstGeom>
        </p:spPr>
      </p:pic>
      <p:pic>
        <p:nvPicPr>
          <p:cNvPr id="6" name="Рисунок 5" descr="(Р) Никита 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10434" y="3500438"/>
            <a:ext cx="2181640" cy="3000396"/>
          </a:xfrm>
          <a:prstGeom prst="rect">
            <a:avLst/>
          </a:prstGeom>
        </p:spPr>
      </p:pic>
      <p:pic>
        <p:nvPicPr>
          <p:cNvPr id="8" name="Рисунок 7" descr="Бочкарев Дим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3500438"/>
            <a:ext cx="2071915" cy="2928934"/>
          </a:xfrm>
          <a:prstGeom prst="rect">
            <a:avLst/>
          </a:prstGeom>
        </p:spPr>
      </p:pic>
      <p:pic>
        <p:nvPicPr>
          <p:cNvPr id="9" name="Рисунок 8" descr="Диплом участника(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500042"/>
            <a:ext cx="1857388" cy="2786082"/>
          </a:xfrm>
          <a:prstGeom prst="rect">
            <a:avLst/>
          </a:prstGeom>
        </p:spPr>
      </p:pic>
      <p:pic>
        <p:nvPicPr>
          <p:cNvPr id="10" name="Рисунок 9" descr="Диплом участника(1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8860" y="3714752"/>
            <a:ext cx="1904997" cy="2857496"/>
          </a:xfrm>
          <a:prstGeom prst="rect">
            <a:avLst/>
          </a:prstGeom>
        </p:spPr>
      </p:pic>
      <p:pic>
        <p:nvPicPr>
          <p:cNvPr id="11" name="Рисунок 10" descr="КРАСНОВ НИКИТА ВИКТОРИИНА НАСЛЕДНИКИ ПОБЕДЫ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3438" y="3714752"/>
            <a:ext cx="2041068" cy="2857496"/>
          </a:xfrm>
          <a:prstGeom prst="rect">
            <a:avLst/>
          </a:prstGeom>
        </p:spPr>
      </p:pic>
      <p:pic>
        <p:nvPicPr>
          <p:cNvPr id="12" name="Рисунок 11" descr="Панюшев Никит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00232" y="642918"/>
            <a:ext cx="1819258" cy="2571768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071546"/>
            <a:ext cx="68580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</a:t>
            </a:r>
          </a:p>
          <a:p>
            <a:endParaRPr lang="ru-RU" dirty="0" smtClean="0"/>
          </a:p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добрый путь, выпускники!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5000628" y="571500"/>
            <a:ext cx="3500462" cy="5091113"/>
          </a:xfrm>
        </p:spPr>
        <p:txBody>
          <a:bodyPr lIns="82296" tIns="0" rIns="0" bIns="0">
            <a:normAutofit lnSpcReduction="10000"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Эта группа  «</a:t>
            </a:r>
            <a:r>
              <a:rPr lang="ru-RU" sz="1600" b="1" i="1" dirty="0" smtClean="0"/>
              <a:t>Воробушки</a:t>
            </a:r>
            <a:r>
              <a:rPr lang="ru-RU" sz="1600" b="1" i="1" dirty="0" smtClean="0">
                <a:latin typeface="Constantia" pitchFamily="18" charset="0"/>
              </a:rPr>
              <a:t>»  зовется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Хорошо здесь ребятам живется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Все молодцы, да удальцы,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Есть танцоры, есть певцы.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Обаятельные и самостоятельные,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Говорливые и спокойные,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Все уважения достойные.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Наши детки, как ягодки на ветке,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Учим, холим их, голубим,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b="1" i="1" dirty="0" smtClean="0">
              <a:latin typeface="Constantia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600" b="1" i="1" dirty="0" smtClean="0">
                <a:latin typeface="Constantia" pitchFamily="18" charset="0"/>
              </a:rPr>
              <a:t>Мы их очень-очень любим!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600" i="1" dirty="0" smtClean="0">
              <a:latin typeface="Constantia" pitchFamily="18" charset="0"/>
            </a:endParaRPr>
          </a:p>
        </p:txBody>
      </p:sp>
      <p:pic>
        <p:nvPicPr>
          <p:cNvPr id="1331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357562"/>
            <a:ext cx="3671888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323850" y="333375"/>
            <a:ext cx="38877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13316" name="Picture 9" descr="Фото08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85728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 мы проводим свободное время.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SC_3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00042"/>
            <a:ext cx="3571868" cy="2008264"/>
          </a:xfrm>
          <a:prstGeom prst="rect">
            <a:avLst/>
          </a:prstGeom>
        </p:spPr>
      </p:pic>
      <p:pic>
        <p:nvPicPr>
          <p:cNvPr id="4" name="Рисунок 3" descr="DSC_3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142852"/>
            <a:ext cx="3429024" cy="1927951"/>
          </a:xfrm>
          <a:prstGeom prst="rect">
            <a:avLst/>
          </a:prstGeom>
        </p:spPr>
      </p:pic>
      <p:pic>
        <p:nvPicPr>
          <p:cNvPr id="5" name="Рисунок 4" descr="DSC_19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4572008"/>
            <a:ext cx="3682591" cy="2070518"/>
          </a:xfrm>
          <a:prstGeom prst="rect">
            <a:avLst/>
          </a:prstGeom>
        </p:spPr>
      </p:pic>
      <p:pic>
        <p:nvPicPr>
          <p:cNvPr id="6" name="Рисунок 5" descr="Фото089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64" y="3429000"/>
            <a:ext cx="2428892" cy="3238523"/>
          </a:xfrm>
          <a:prstGeom prst="rect">
            <a:avLst/>
          </a:prstGeom>
        </p:spPr>
      </p:pic>
      <p:pic>
        <p:nvPicPr>
          <p:cNvPr id="7" name="Рисунок 6" descr="Фото087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571744"/>
            <a:ext cx="3143229" cy="2357422"/>
          </a:xfrm>
          <a:prstGeom prst="rect">
            <a:avLst/>
          </a:prstGeom>
        </p:spPr>
      </p:pic>
      <p:pic>
        <p:nvPicPr>
          <p:cNvPr id="8" name="Рисунок 7" descr="Фото086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7554" y="2143116"/>
            <a:ext cx="3190876" cy="2393157"/>
          </a:xfrm>
          <a:prstGeom prst="rect">
            <a:avLst/>
          </a:prstGeom>
        </p:spPr>
      </p:pic>
      <p:pic>
        <p:nvPicPr>
          <p:cNvPr id="9" name="Рисунок 8" descr="Фото008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4857760"/>
            <a:ext cx="2500298" cy="1875224"/>
          </a:xfrm>
          <a:prstGeom prst="rect">
            <a:avLst/>
          </a:prstGeom>
        </p:spPr>
      </p:pic>
      <p:pic>
        <p:nvPicPr>
          <p:cNvPr id="10" name="Рисунок 9" descr="Фото008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1857364"/>
            <a:ext cx="2285984" cy="1714488"/>
          </a:xfrm>
          <a:prstGeom prst="rect">
            <a:avLst/>
          </a:prstGeom>
        </p:spPr>
      </p:pic>
      <p:pic>
        <p:nvPicPr>
          <p:cNvPr id="11" name="Рисунок 10" descr="Фото007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86182" y="642918"/>
            <a:ext cx="1714480" cy="1285860"/>
          </a:xfrm>
          <a:prstGeom prst="rect">
            <a:avLst/>
          </a:prstGeom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6"/>
          <p:cNvSpPr txBox="1">
            <a:spLocks noChangeArrowheads="1"/>
          </p:cNvSpPr>
          <p:nvPr/>
        </p:nvSpPr>
        <p:spPr bwMode="auto">
          <a:xfrm>
            <a:off x="3071802" y="404812"/>
            <a:ext cx="2286016" cy="22467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Вот идёт строительство, строятся дома. Вам создадут комфорт и уют строители всегда.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611188" y="476250"/>
            <a:ext cx="4824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3555" name="Picture 4" descr="Фото08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33825"/>
            <a:ext cx="367188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755650" y="620713"/>
            <a:ext cx="215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611188" y="404813"/>
            <a:ext cx="2881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3558" name="Picture 8" descr="Фото08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60350"/>
            <a:ext cx="2609850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827088" y="333375"/>
            <a:ext cx="3529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3560" name="Picture 10" descr="Фото08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60350"/>
            <a:ext cx="26797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3348038" y="3644900"/>
            <a:ext cx="1655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23562" name="Picture 12" descr="Фото08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933825"/>
            <a:ext cx="359568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357430"/>
            <a:ext cx="3684698" cy="2071702"/>
          </a:xfrm>
          <a:prstGeom prst="rect">
            <a:avLst/>
          </a:prstGeom>
        </p:spPr>
      </p:pic>
      <p:pic>
        <p:nvPicPr>
          <p:cNvPr id="3" name="Рисунок 2" descr="DSC_3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99169"/>
            <a:ext cx="3786214" cy="2128779"/>
          </a:xfrm>
          <a:prstGeom prst="rect">
            <a:avLst/>
          </a:prstGeom>
        </p:spPr>
      </p:pic>
      <p:pic>
        <p:nvPicPr>
          <p:cNvPr id="5" name="Рисунок 4" descr="DSC_12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4572008"/>
            <a:ext cx="3714776" cy="2089561"/>
          </a:xfrm>
          <a:prstGeom prst="rect">
            <a:avLst/>
          </a:prstGeom>
        </p:spPr>
      </p:pic>
      <p:pic>
        <p:nvPicPr>
          <p:cNvPr id="6" name="Рисунок 5" descr="DSC_22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572008"/>
            <a:ext cx="3571900" cy="20082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596" y="142852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DSC_34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227089">
            <a:off x="3778268" y="3999779"/>
            <a:ext cx="1445950" cy="2571744"/>
          </a:xfrm>
          <a:prstGeom prst="rect">
            <a:avLst/>
          </a:prstGeom>
        </p:spPr>
      </p:pic>
      <p:pic>
        <p:nvPicPr>
          <p:cNvPr id="9" name="Рисунок 2" descr="SAM_416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214290"/>
            <a:ext cx="3643338" cy="204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4" descr="Фото021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3042" y="214290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69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357298"/>
            <a:ext cx="7215238" cy="4058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7643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Наши экскурсии.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6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142852"/>
            <a:ext cx="3683026" cy="2071702"/>
          </a:xfrm>
          <a:prstGeom prst="rect">
            <a:avLst/>
          </a:prstGeom>
        </p:spPr>
      </p:pic>
      <p:pic>
        <p:nvPicPr>
          <p:cNvPr id="8" name="Рисунок 7" descr="SAM_6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14422"/>
            <a:ext cx="3714776" cy="2089561"/>
          </a:xfrm>
          <a:prstGeom prst="rect">
            <a:avLst/>
          </a:prstGeom>
        </p:spPr>
      </p:pic>
      <p:pic>
        <p:nvPicPr>
          <p:cNvPr id="9" name="Рисунок 8" descr="SAM_69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6528" y="2357430"/>
            <a:ext cx="3683025" cy="2071702"/>
          </a:xfrm>
          <a:prstGeom prst="rect">
            <a:avLst/>
          </a:prstGeom>
        </p:spPr>
      </p:pic>
      <p:pic>
        <p:nvPicPr>
          <p:cNvPr id="10" name="Рисунок 9" descr="SAM_69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4563060"/>
            <a:ext cx="3714776" cy="2089562"/>
          </a:xfrm>
          <a:prstGeom prst="rect">
            <a:avLst/>
          </a:prstGeom>
        </p:spPr>
      </p:pic>
      <p:pic>
        <p:nvPicPr>
          <p:cNvPr id="11" name="Рисунок 10" descr="SAM_69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857628"/>
            <a:ext cx="3810026" cy="21431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720" y="142852"/>
            <a:ext cx="371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на хлебозавод.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0504_пдд110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643182"/>
            <a:ext cx="4190997" cy="3143248"/>
          </a:xfrm>
          <a:prstGeom prst="rect">
            <a:avLst/>
          </a:prstGeom>
        </p:spPr>
      </p:pic>
      <p:pic>
        <p:nvPicPr>
          <p:cNvPr id="3" name="Рисунок 2" descr="2016050пдд_110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71480"/>
            <a:ext cx="3375446" cy="4500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3000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гости в детский сад «Звёздочка».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285728"/>
            <a:ext cx="4191029" cy="3143272"/>
          </a:xfrm>
          <a:prstGeom prst="rect">
            <a:avLst/>
          </a:prstGeom>
        </p:spPr>
      </p:pic>
      <p:pic>
        <p:nvPicPr>
          <p:cNvPr id="6" name="Рисунок 5" descr="SAM_7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214818"/>
            <a:ext cx="3936996" cy="2214560"/>
          </a:xfrm>
          <a:prstGeom prst="rect">
            <a:avLst/>
          </a:prstGeom>
        </p:spPr>
      </p:pic>
      <p:pic>
        <p:nvPicPr>
          <p:cNvPr id="8" name="Рисунок 7" descr="SAM_75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143380"/>
            <a:ext cx="4143372" cy="2330647"/>
          </a:xfrm>
          <a:prstGeom prst="rect">
            <a:avLst/>
          </a:prstGeom>
        </p:spPr>
      </p:pic>
      <p:pic>
        <p:nvPicPr>
          <p:cNvPr id="9" name="Рисунок 8" descr="SAM_75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928802"/>
            <a:ext cx="3571868" cy="2009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357166"/>
            <a:ext cx="3786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Экскурсия в ЦСО на день учителя.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1150</TotalTime>
  <Words>170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Государственное бюджетное общеобразовательное учреждение Самарской области средняя общеобразовательная школа № 2   ж. - д. ст. Шентала муниципального района  Шенталинский Самарской области                                                                                                                                                                                                                                          2016 -2017 уч. 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WolfishLair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Предметно-развивающая среда</dc:title>
  <dc:creator>Chosen One</dc:creator>
  <cp:lastModifiedBy>Александр</cp:lastModifiedBy>
  <cp:revision>92</cp:revision>
  <dcterms:created xsi:type="dcterms:W3CDTF">2011-05-10T10:49:10Z</dcterms:created>
  <dcterms:modified xsi:type="dcterms:W3CDTF">2017-09-06T16:51:01Z</dcterms:modified>
</cp:coreProperties>
</file>