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1" autoAdjust="0"/>
  </p:normalViewPr>
  <p:slideViewPr>
    <p:cSldViewPr snapToGrid="0">
      <p:cViewPr varScale="1">
        <p:scale>
          <a:sx n="81" d="100"/>
          <a:sy n="81" d="100"/>
        </p:scale>
        <p:origin x="312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CD165-A87D-4ADA-AC56-FD066335D09C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1CD73-C23A-4FD4-9969-6D6B03790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9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CD73-C23A-4FD4-9969-6D6B0379058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3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CD73-C23A-4FD4-9969-6D6B0379058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4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CD73-C23A-4FD4-9969-6D6B0379058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1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CD73-C23A-4FD4-9969-6D6B0379058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1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4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2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2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8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0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4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2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5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6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7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77787-9CBE-4EB5-8F69-DBE69EF370E0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6884-89DF-4A10-8597-1B55FC818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1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1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4.jpg"/><Relationship Id="rId4" Type="http://schemas.openxmlformats.org/officeDocument/2006/relationships/image" Target="../media/image1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6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94" y="867888"/>
            <a:ext cx="3389415" cy="2259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95" y="3267032"/>
            <a:ext cx="2243448" cy="2991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0" y="794657"/>
            <a:ext cx="3477158" cy="2332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34" y="3179400"/>
            <a:ext cx="2243447" cy="2991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895" y="1149573"/>
            <a:ext cx="2761574" cy="49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 C 0 0.181 0.069 0.25 0.125 0.25 L 0.25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10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4" y="782781"/>
            <a:ext cx="3477158" cy="2332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31" y="782781"/>
            <a:ext cx="3389415" cy="2259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25" y="3219450"/>
            <a:ext cx="2127724" cy="2836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26" y="3042391"/>
            <a:ext cx="2260517" cy="3014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182" y="890650"/>
            <a:ext cx="2758787" cy="49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decel="5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43"/>
            <a:ext cx="12192000" cy="75170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2" y="652152"/>
            <a:ext cx="3477158" cy="2332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1" y="2984993"/>
            <a:ext cx="2280544" cy="3040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75" y="569024"/>
            <a:ext cx="3389415" cy="2259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29" y="2828634"/>
            <a:ext cx="2345505" cy="3127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050" y="842158"/>
            <a:ext cx="2759344" cy="4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564"/>
            <a:ext cx="12192000" cy="7422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5" y="794657"/>
            <a:ext cx="3467431" cy="2326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63" y="3215386"/>
            <a:ext cx="2167989" cy="2890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78" y="794657"/>
            <a:ext cx="3389415" cy="2259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11" y="3120972"/>
            <a:ext cx="2238799" cy="2985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916" y="916522"/>
            <a:ext cx="2864471" cy="509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1.875E-6 -0.125 C 1.875E-6 -0.18102 0.06901 -0.25 0.125 -0.25 L 0.25 -0.25 " pathEditMode="relative" rAng="0" ptsTypes="AA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8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3" y="1148569"/>
            <a:ext cx="3508229" cy="4677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51" y="1095438"/>
            <a:ext cx="3517036" cy="4509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69" y="1095438"/>
            <a:ext cx="3285501" cy="4593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90" y="1148567"/>
            <a:ext cx="1877129" cy="44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2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05641"/>
            <a:ext cx="10501745" cy="56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</Words>
  <Application>Microsoft Office PowerPoint</Application>
  <PresentationFormat>Широкоэкранный</PresentationFormat>
  <Paragraphs>4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16</cp:revision>
  <dcterms:created xsi:type="dcterms:W3CDTF">2017-05-11T16:35:07Z</dcterms:created>
  <dcterms:modified xsi:type="dcterms:W3CDTF">2017-05-25T18:03:56Z</dcterms:modified>
</cp:coreProperties>
</file>