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C04"/>
    <a:srgbClr val="24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B1F353-BD44-4FA3-8F03-4FB64434E886}" type="datetimeFigureOut">
              <a:rPr lang="ru-RU" smtClean="0"/>
              <a:t>30.10.2017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29284-21D7-4AAC-B5FC-C60C6F89961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988840"/>
            <a:ext cx="5637010" cy="26642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будущих строителей-инженеров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7121223" cy="1944215"/>
          </a:xfrm>
        </p:spPr>
        <p:txBody>
          <a:bodyPr/>
          <a:lstStyle/>
          <a:p>
            <a:pPr marL="182880" indent="0" algn="ctr" fontAlgn="base">
              <a:buNone/>
            </a:pPr>
            <a:r>
              <a:rPr lang="ru-RU" sz="1400" b="0" dirty="0" smtClean="0">
                <a:effectLst/>
              </a:rPr>
              <a:t/>
            </a:r>
            <a:br>
              <a:rPr lang="ru-RU" sz="1400" b="0" dirty="0" smtClean="0"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Самарской области средняя общеобразовательная школа №2 ж.-д. ст. Шентала муниципального района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Шенталинский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детский сад "Теремок"</a:t>
            </a:r>
            <a:endParaRPr lang="ru-RU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1617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193671"/>
            <a:ext cx="625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Акопян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Асмик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Бариси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Asmik40@mail.ru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- объемные (или плоскостные) деревянные окрашенные (или неокрашенные) строительные детали простой геометрической формы.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 (спичечные коробки, разные по величине, форме, материалу упаковочные коробки, пластмассовые банки, бутылки, ящики и т. п.).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и твердые объемные крупногабаритные модули.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влажного песка.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конструктора.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(программы для детского конструирования).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конструктивного материала: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Целенаправленное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систематическое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детей конструированию и моделированию играет большую роль в подготовке детей к школе. Оно способствует формированию у детей умения учиться. Такой познавательный мотив вызывает существенные изменения в психических процессах. Эти изменения состоят в основном в способности произвольно управлять своими познавательными потребностями. На занятиях конструированием и в игре у детей воспитывается воля, сдержанность, умение выслушивать объяснение педагога и работать в соответствии с инструкциями, в совместной работе согласовывать друг с другом действия, преодолевать трудности в достижении цели.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инновационное мышление, оно определено как мышление, направленное на обеспечение инновационной деятельности, осуществляемой на когнитивном и инструментальном уровнях и характеризующееся как творческое, научно-теоретическое, социально-позитивное, конструктивное, прагматичное и преобразующее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2736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07" y="332656"/>
            <a:ext cx="821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Конспект занятия по конструированию </a:t>
            </a:r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в подготовительной группе </a:t>
            </a:r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 теме «Постройка </a:t>
            </a:r>
            <a:r>
              <a:rPr lang="ru-RU" sz="3600" b="1" dirty="0" smtClean="0">
                <a:solidFill>
                  <a:srgbClr val="FF0000"/>
                </a:solidFill>
              </a:rPr>
              <a:t>города будущего»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1" y="3487897"/>
            <a:ext cx="385699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развивать навыки индивидуального и совместного конструирования.</a:t>
            </a:r>
          </a:p>
          <a:p>
            <a:pPr marL="4572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воображение и творчество, проявление индивидуального стиля конструирования.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обдумывании замысла в качестве наглядной опоры схему будущей конструкции.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знания о строительных профессиях.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общения, речевой и поведенческий этике.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программное содержание: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1605228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литературы: Г. Люшин «Строители», С.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Баруздин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«Строим дом», М.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«Пойдем на работу».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и иллюстраций с изображением различных зданий, беседы о строительных профессиях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строительных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схемы, инструкции, готовые постройки;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доска, картинки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конструктора.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и оборудование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Воспитатель:</a:t>
            </a:r>
            <a:r>
              <a:rPr lang="ru-RU" sz="2400" dirty="0">
                <a:solidFill>
                  <a:schemeClr val="tx1"/>
                </a:solidFill>
              </a:rPr>
              <a:t> Ребята к нам в группу пришло </a:t>
            </a:r>
            <a:r>
              <a:rPr lang="ru-RU" sz="2400" dirty="0" smtClean="0">
                <a:solidFill>
                  <a:schemeClr val="tx1"/>
                </a:solidFill>
              </a:rPr>
              <a:t>письмо.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нтересно </a:t>
            </a:r>
            <a:r>
              <a:rPr lang="ru-RU" sz="2400" dirty="0">
                <a:solidFill>
                  <a:schemeClr val="tx1"/>
                </a:solidFill>
              </a:rPr>
              <a:t>от кого? Хотите узнать?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Дети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Да!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Воспитатель:</a:t>
            </a:r>
            <a:r>
              <a:rPr lang="ru-RU" sz="2400" dirty="0">
                <a:solidFill>
                  <a:schemeClr val="tx1"/>
                </a:solidFill>
              </a:rPr>
              <a:t>  Посмотрите   это же здание администрации </a:t>
            </a:r>
            <a:r>
              <a:rPr lang="ru-RU" sz="2400" dirty="0" smtClean="0">
                <a:solidFill>
                  <a:schemeClr val="tx1"/>
                </a:solidFill>
              </a:rPr>
              <a:t>района. </a:t>
            </a:r>
            <a:r>
              <a:rPr lang="ru-RU" sz="2400" dirty="0">
                <a:solidFill>
                  <a:schemeClr val="tx1"/>
                </a:solidFill>
              </a:rPr>
              <a:t>(воспитатель  читает письмо)</a:t>
            </a:r>
          </a:p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«</a:t>
            </a:r>
            <a:r>
              <a:rPr lang="ru-RU" sz="2400" b="1" i="1" dirty="0">
                <a:solidFill>
                  <a:schemeClr val="tx1"/>
                </a:solidFill>
              </a:rPr>
              <a:t>Дорогие ребята, администрация района объявляет конкурс среди подготовительных групп детских садов  на тему «Постройка города будущего».</a:t>
            </a:r>
          </a:p>
          <a:p>
            <a:pPr marL="45720" indent="0" algn="r">
              <a:buNone/>
            </a:pPr>
            <a:r>
              <a:rPr lang="ru-RU" sz="2400" dirty="0">
                <a:solidFill>
                  <a:schemeClr val="tx1"/>
                </a:solidFill>
              </a:rPr>
              <a:t>Администрация </a:t>
            </a:r>
            <a:r>
              <a:rPr lang="ru-RU" sz="2400" dirty="0" err="1">
                <a:solidFill>
                  <a:schemeClr val="tx1"/>
                </a:solidFill>
              </a:rPr>
              <a:t>Шенталинского</a:t>
            </a:r>
            <a:r>
              <a:rPr lang="ru-RU" sz="2400" dirty="0">
                <a:solidFill>
                  <a:schemeClr val="tx1"/>
                </a:solidFill>
              </a:rPr>
              <a:t> района</a:t>
            </a:r>
          </a:p>
          <a:p>
            <a:pPr algn="just"/>
            <a:endParaRPr lang="ru-RU" sz="2400" dirty="0"/>
          </a:p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</p:txBody>
      </p:sp>
    </p:spTree>
    <p:extLst>
      <p:ext uri="{BB962C8B-B14F-4D97-AF65-F5344CB8AC3E}">
        <p14:creationId xmlns:p14="http://schemas.microsoft.com/office/powerpoint/2010/main" val="110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хотели бы  в нём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поучаствовать?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район молодой, с каждым годом становится лучше и краше, в новых микрорайонах построено много красивых зданий.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а что такое микрорайон? (ответы детей). Тогда посмотрите на экран. - Что вы видите? (на экране фотография  города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будушего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здания вы видите на картине? (жилые дома, магазин, аптека, кинотеатр. Есть высокие дома, с колоннами, детский сад - двухэтажное здание).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расположены здания и сооружения? (между зданиями есть проходы, чтобы могли пройти люди, проехать машины).</a:t>
            </a:r>
          </a:p>
          <a:p>
            <a:pPr algn="just"/>
            <a:endParaRPr lang="ru-RU" sz="2400" dirty="0"/>
          </a:p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</p:txBody>
      </p:sp>
    </p:spTree>
    <p:extLst>
      <p:ext uri="{BB962C8B-B14F-4D97-AF65-F5344CB8AC3E}">
        <p14:creationId xmlns:p14="http://schemas.microsoft.com/office/powerpoint/2010/main" val="745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вы знаете, кто проектирует и строит дома? (архитектор проектирует дома, а строители их строят).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и мы сегодня превратимся в строителей, мы же получили заказ на разработку проекта нового микрорайона города.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мы вспомним, какие бывают строительные профессии (воспитатель загадываем загадки, дети отгадывают и на экране появляется картинка отгадки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еще строительные профессии вы знаете?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(Предполагаемые ответы детей: Бетонщик – фундаменты для дома закладывает, крановщик – кирпичи наверх подает, штукатур отделывает стены и потолки.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</p:txBody>
      </p:sp>
    </p:spTree>
    <p:extLst>
      <p:ext uri="{BB962C8B-B14F-4D97-AF65-F5344CB8AC3E}">
        <p14:creationId xmlns:p14="http://schemas.microsoft.com/office/powerpoint/2010/main" val="33356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1196752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 эти профессии нужны, чтобы строить надежные и прочные дома. Ну что, вы готовы к работе? Назовите, какие материалы, и детали вы будете использовать? (Бруски, кирпичики разной длины, цилиндры, призмы, пластины, арки, полусферы и другие строительные материалы).  Ваша постройка должна получиться удобной, прочной и красивой. Строить здания вы будете вдвоем. Подойдите к столу, выберите карточку  и обсудите свою постройку (на карточке картинка будущей постройки). А теперь подберите строительный материал и начинайте работать (В ходе строительства воспитатель оказывает помощь, советует, наблюдает за деятельностью детей (их взаимодействие в совместном строительстве, как договариваются, распределяют функции). 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</p:txBody>
      </p:sp>
    </p:spTree>
    <p:extLst>
      <p:ext uri="{BB962C8B-B14F-4D97-AF65-F5344CB8AC3E}">
        <p14:creationId xmlns:p14="http://schemas.microsoft.com/office/powerpoint/2010/main" val="14447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Зачатки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инженерного мышления необходимы ребенку уже с малых лет, так как с самого раннего детства он находится в окружении техники, электроники, конструкторов "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Ребенок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получать представление о начальном моделировании и конструировании, как о части научно-технического творчества с раннего детства. Основы моделирования и конструирования должны естественным образом включаться в процесс развития ребенка так же, как и изучение формы, цвета и размера. В процессе конструктивной деятельности у детей формируются умения целенаправленно рассматривать предметы, анализировать их и на основе такого анализа сравнивать однородные предметы, отмечая в них общее и различное, делать обобщения.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357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886" y="906979"/>
            <a:ext cx="878497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завершении работы воспитатель с помощью вопросов направляет рассказы детей о своей постройке на характеристику особенностей и способа конструирования.</a:t>
            </a:r>
          </a:p>
          <a:p>
            <a:pPr marL="4572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сегодня строили?</a:t>
            </a:r>
          </a:p>
          <a:p>
            <a:pPr marL="4572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Нравятся вам постройки?</a:t>
            </a:r>
          </a:p>
          <a:p>
            <a:pPr marL="4572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зданий у вас построено?</a:t>
            </a:r>
          </a:p>
          <a:p>
            <a:pPr marL="4572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здания построили?</a:t>
            </a:r>
          </a:p>
          <a:p>
            <a:pPr marL="4572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конструкции устойчивые?</a:t>
            </a:r>
          </a:p>
          <a:p>
            <a:pPr marL="45720" indent="0" algn="just">
              <a:buNone/>
            </a:pP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этом работа наша завершается. Всем участникам спасибо за интересный проект нового микрорайона. Сейчас мы его сфотографируем и отправим на конкурс ну, а потом вы можете поиграть со своей постройкой.</a:t>
            </a:r>
          </a:p>
          <a:p>
            <a:pPr marL="4572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поощряет детей за дружную, слаженную работу (раздаются медали с фотографией строителя).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</p:txBody>
      </p:sp>
    </p:spTree>
    <p:extLst>
      <p:ext uri="{BB962C8B-B14F-4D97-AF65-F5344CB8AC3E}">
        <p14:creationId xmlns:p14="http://schemas.microsoft.com/office/powerpoint/2010/main" val="29221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70" y="1466850"/>
            <a:ext cx="594106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58924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«Постройка «Город будущего»»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6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5296"/>
            <a:ext cx="3312368" cy="32137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35296"/>
            <a:ext cx="3384376" cy="3213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7554" y="4568914"/>
            <a:ext cx="4344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«Постройка коттеджа»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54" y="4568914"/>
            <a:ext cx="43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«Постройка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кольцевой дороги»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312368" cy="31683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9397"/>
            <a:ext cx="3240360" cy="31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54" y="4568914"/>
            <a:ext cx="434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Постройка многоэтажного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29397"/>
            <a:ext cx="3168352" cy="317566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9397"/>
            <a:ext cx="3240360" cy="31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54" y="4568914"/>
            <a:ext cx="434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покоряем космос»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8" y="908720"/>
            <a:ext cx="34443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8" y="908720"/>
            <a:ext cx="33623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53" y="4568914"/>
            <a:ext cx="434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«Сборка механической конструкции из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8" y="764703"/>
            <a:ext cx="3440565" cy="35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0" y="764704"/>
            <a:ext cx="3440564" cy="35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202"/>
            <a:ext cx="3619190" cy="32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1202"/>
            <a:ext cx="3536057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47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7553" y="4568914"/>
            <a:ext cx="434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фигур по схеме « Палочки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</p:txBody>
      </p:sp>
    </p:spTree>
    <p:extLst>
      <p:ext uri="{BB962C8B-B14F-4D97-AF65-F5344CB8AC3E}">
        <p14:creationId xmlns:p14="http://schemas.microsoft.com/office/powerpoint/2010/main" val="311085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5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Решая конструктивные задачи, дети учатся анализировать, находить самостоятельные решения, создавать замысел конструкций и в соответствии с ним планировать свою деятельность.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природы любознательны и полны желания учиться. Всё, что нужно для того, чтобы они могли проявить свои дарования, - это умное руководство и выбор такого вида деятельности, чтобы она способствовала формированию умственной активности дошкольника. Это способность рассуждать, делать логические умозаключения и обосновывать свои решения.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мотивацию, развивать потребность в творческой деятельности, обеспечивать условия, при которых ребенок, владеющий навыками той или иной деятельности, имел бы возможность самостоятельно проявить свои творческие способности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357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ведущему методу: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ориентированный 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 – исследовательской и продуктивной (конструктивной) деятельности. 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длительности: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воспитатель, родители, дети. 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 по конструированию: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целостной картины мира, расширение кругозора детей;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Приобщение дошкольников к миру конструктивного творчества;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конструкторских навыков и умений, эстетического вкуса;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290" y="1886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содержание, длительность, участники,  гипотеза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инженерного мышления детей, посредством развивающего пространства и интеграции образовательного процесса.</a:t>
            </a: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познавательных мотивов;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детей навыков конструктивной деятельности и моделирования;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умственных и творческих способностей, а также навыков инженерного мышления, через конструктивную деятельность.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Воспитание волевых качеств, способность к самообучению и умение организовать свою поисковую деятельность. 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13" y="4049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проекта: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профессией «строитель», со строительной техникой, с некоторыми профессиональными действиями и с инструментами – помощниками строителя, обучать способам деятельности. Расширять кругозор детей, обогащать словарный запас.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умений: умение создавать оригинальные архитектурные сооружения, проектировочных умений. Продолжать развивать творчество, образное представление, эстетическое восприятие и навыки работы с различным материалом, прогнозировать подбор средств для решения проблемы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13" y="4049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психолого-педагогической работы с детьми: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отношение к себе, другим, к окружающему миру. Воспитывать интерес к профессии строителя. Формировать чувство гордости за свой район, доброжелательного и уважительного отношения к людям строительных профессий. Воспитывать самостоятельность в выборе средств выразительности, настойчивость в достижении положительного результата работы. Воспитывать интерес к познавательной, конструктивной и продуктивной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13" y="4049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психолого-педагогической работы с детьми: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видеоматериалов 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«Строительная техника»,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Инструменты»;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ультимедийная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архитектурных строений;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конструктор; 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дома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ллюстрации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презентации: «Строительные специальности»,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«Район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я живу»,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покорили  космос», и др. Конструкторы 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строительный набор»,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Материалы и оборудование:</a:t>
            </a:r>
            <a:r>
              <a:rPr lang="ru-RU" sz="3600" b="1" dirty="0" smtClean="0"/>
              <a:t> 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может: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конструированию; 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зарисовывать план-схему и продумать план создания объекта (постройка, игрушка, механизмы, плоскостная модель) ; 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информации;  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или самостоятельно создавать различные продукты деятельности;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представлять собственную точку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поняли значимость привлечения детей к деятельности по художественному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опыт разработки проекта.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26" y="4048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r>
              <a:rPr lang="ru-RU" sz="3600" b="1" dirty="0" smtClean="0"/>
              <a:t> 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</TotalTime>
  <Words>836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 Государственное бюджетное общеобразовательное учреждение Самарской области средняя общеобразовательная школа №2 ж.-д. ст. Шентала муниципального района Шенталинский Самарской области структурное подразделение детский сад "Теремок"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Polzovatel</dc:creator>
  <cp:lastModifiedBy>Polzovatel</cp:lastModifiedBy>
  <cp:revision>21</cp:revision>
  <dcterms:created xsi:type="dcterms:W3CDTF">2017-10-29T12:12:25Z</dcterms:created>
  <dcterms:modified xsi:type="dcterms:W3CDTF">2017-10-30T09:30:54Z</dcterms:modified>
</cp:coreProperties>
</file>