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2" r:id="rId4"/>
    <p:sldId id="263" r:id="rId5"/>
    <p:sldId id="261" r:id="rId6"/>
    <p:sldId id="260" r:id="rId7"/>
    <p:sldId id="259"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FC3C03-B182-460A-8C93-2F93869C1AB9}" v="4" dt="2020-04-17T17:39:55.6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17.04.2020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17.04.2020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17.04.2020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17.04.2020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17.04.2020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file:///C:\Users\&#1070;&#1083;&#1077;&#1082;\Desktop\&#1074;&#1080;&#1076;&#1077;&#1086;%20&#1074;&#1072;&#1081;&#1073;&#1077;&#1088;\&#1060;&#1072;&#1080;&#1085;&#1072;%20(1).avi"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file:///C:\Users\&#1070;&#1083;&#1077;&#1082;\Desktop\&#1074;&#1080;&#1076;&#1077;&#1086;%20&#1074;&#1072;&#1081;&#1073;&#1077;&#1088;\&#1070;&#1083;&#1103;%20(1).avi"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file:///C:\Users\&#1070;&#1083;&#1077;&#1082;\Desktop\&#1074;&#1080;&#1076;&#1077;&#1086;%20&#1074;&#1072;&#1081;&#1073;&#1077;&#1088;\&#1051;&#1077;&#1088;&#1072;%20(1).avi"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file:///C:\Users\&#1070;&#1083;&#1077;&#1082;\Desktop\&#1074;&#1080;&#1076;&#1077;&#1086;%20&#1074;&#1072;&#1081;&#1073;&#1077;&#1088;\&#1052;&#1072;&#1082;&#1089;%20(1).avi"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descr="весна.jpg"/>
          <p:cNvPicPr>
            <a:picLocks noChangeAspect="1"/>
          </p:cNvPicPr>
          <p:nvPr/>
        </p:nvPicPr>
        <p:blipFill>
          <a:blip r:embed="rId2" cstate="print"/>
          <a:stretch>
            <a:fillRect/>
          </a:stretch>
        </p:blipFill>
        <p:spPr>
          <a:xfrm>
            <a:off x="0" y="0"/>
            <a:ext cx="9144000" cy="6858000"/>
          </a:xfrm>
          <a:prstGeom prst="rect">
            <a:avLst/>
          </a:prstGeom>
        </p:spPr>
      </p:pic>
      <p:sp>
        <p:nvSpPr>
          <p:cNvPr id="4" name="TextBox 3"/>
          <p:cNvSpPr txBox="1"/>
          <p:nvPr/>
        </p:nvSpPr>
        <p:spPr>
          <a:xfrm>
            <a:off x="2627784" y="332656"/>
            <a:ext cx="5688632" cy="707886"/>
          </a:xfrm>
          <a:prstGeom prst="rect">
            <a:avLst/>
          </a:prstGeom>
          <a:noFill/>
        </p:spPr>
        <p:txBody>
          <a:bodyPr wrap="square" rtlCol="0">
            <a:spAutoFit/>
          </a:bodyPr>
          <a:lstStyle/>
          <a:p>
            <a:r>
              <a:rPr lang="ru-RU" sz="4000" dirty="0">
                <a:solidFill>
                  <a:srgbClr val="7030A0"/>
                </a:solidFill>
              </a:rPr>
              <a:t>«Сидим дома»</a:t>
            </a:r>
          </a:p>
        </p:txBody>
      </p:sp>
      <p:sp>
        <p:nvSpPr>
          <p:cNvPr id="5" name="TextBox 4"/>
          <p:cNvSpPr txBox="1"/>
          <p:nvPr/>
        </p:nvSpPr>
        <p:spPr>
          <a:xfrm>
            <a:off x="1835696" y="1124744"/>
            <a:ext cx="5184576" cy="1015663"/>
          </a:xfrm>
          <a:prstGeom prst="rect">
            <a:avLst/>
          </a:prstGeom>
          <a:noFill/>
        </p:spPr>
        <p:txBody>
          <a:bodyPr wrap="square" rtlCol="0">
            <a:spAutoFit/>
          </a:bodyPr>
          <a:lstStyle/>
          <a:p>
            <a:r>
              <a:rPr lang="ru-RU" sz="6000" dirty="0">
                <a:solidFill>
                  <a:srgbClr val="00B050"/>
                </a:solidFill>
              </a:rPr>
              <a:t>«Дети о весне»</a:t>
            </a:r>
          </a:p>
        </p:txBody>
      </p:sp>
      <p:sp>
        <p:nvSpPr>
          <p:cNvPr id="6" name="TextBox 5"/>
          <p:cNvSpPr txBox="1"/>
          <p:nvPr/>
        </p:nvSpPr>
        <p:spPr>
          <a:xfrm>
            <a:off x="2699792" y="2348880"/>
            <a:ext cx="4176464" cy="707886"/>
          </a:xfrm>
          <a:prstGeom prst="rect">
            <a:avLst/>
          </a:prstGeom>
          <a:noFill/>
        </p:spPr>
        <p:txBody>
          <a:bodyPr wrap="square" rtlCol="0" anchor="t">
            <a:spAutoFit/>
          </a:bodyPr>
          <a:lstStyle/>
          <a:p>
            <a:pPr algn="ctr"/>
            <a:r>
              <a:rPr lang="ru-RU" sz="2000" dirty="0">
                <a:solidFill>
                  <a:srgbClr val="7030A0"/>
                </a:solidFill>
              </a:rPr>
              <a:t>«Старшая  группа компенсирующей направленности «Воробушки»</a:t>
            </a:r>
          </a:p>
        </p:txBody>
      </p:sp>
      <p:sp>
        <p:nvSpPr>
          <p:cNvPr id="7" name="TextBox 6"/>
          <p:cNvSpPr txBox="1"/>
          <p:nvPr/>
        </p:nvSpPr>
        <p:spPr>
          <a:xfrm>
            <a:off x="6516216" y="5373216"/>
            <a:ext cx="2232248" cy="830997"/>
          </a:xfrm>
          <a:prstGeom prst="rect">
            <a:avLst/>
          </a:prstGeom>
          <a:noFill/>
        </p:spPr>
        <p:txBody>
          <a:bodyPr wrap="square" rtlCol="0">
            <a:spAutoFit/>
          </a:bodyPr>
          <a:lstStyle/>
          <a:p>
            <a:r>
              <a:rPr lang="ru-RU" sz="1600" dirty="0">
                <a:latin typeface="Times New Roman" pitchFamily="18" charset="0"/>
                <a:cs typeface="Times New Roman" pitchFamily="18" charset="0"/>
              </a:rPr>
              <a:t>Воспитатели:</a:t>
            </a:r>
          </a:p>
          <a:p>
            <a:r>
              <a:rPr lang="ru-RU" sz="1600" dirty="0" err="1">
                <a:latin typeface="Times New Roman" pitchFamily="18" charset="0"/>
                <a:cs typeface="Times New Roman" pitchFamily="18" charset="0"/>
              </a:rPr>
              <a:t>Нольняева</a:t>
            </a:r>
            <a:r>
              <a:rPr lang="ru-RU" sz="1600" dirty="0">
                <a:latin typeface="Times New Roman" pitchFamily="18" charset="0"/>
                <a:cs typeface="Times New Roman" pitchFamily="18" charset="0"/>
              </a:rPr>
              <a:t> Ю.А.</a:t>
            </a:r>
          </a:p>
          <a:p>
            <a:r>
              <a:rPr lang="ru-RU" sz="1600" dirty="0">
                <a:latin typeface="Times New Roman" pitchFamily="18" charset="0"/>
                <a:cs typeface="Times New Roman" pitchFamily="18" charset="0"/>
              </a:rPr>
              <a:t>Федотова Т.Г.</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есна3.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763688" y="1268760"/>
            <a:ext cx="5904656" cy="4031873"/>
          </a:xfrm>
          <a:prstGeom prst="rect">
            <a:avLst/>
          </a:prstGeom>
          <a:noFill/>
        </p:spPr>
        <p:txBody>
          <a:bodyPr wrap="square" rtlCol="0">
            <a:spAutoFit/>
          </a:bodyPr>
          <a:lstStyle/>
          <a:p>
            <a:r>
              <a:rPr lang="ru-RU" sz="2000" dirty="0">
                <a:latin typeface="Times New Roman" pitchFamily="18" charset="0"/>
                <a:cs typeface="Times New Roman" pitchFamily="18" charset="0"/>
              </a:rPr>
              <a:t>Весна – не просто одно из времен года, это новая жизнь! Волшебная пора, когда оживает природа, греет ласковое солнце, поют радостно птицы на ветках, все вокруг зеленеет, цветет, благоухает. Время прекрасного настроения, улыбок, счастья. Каждому хочется поделиться своими положительными эмоциями . Человек спешит рассказать всему миру о переполняющих сердце чувствах. Вот и наши детки из группы «Воробушки», рады приходу весны и читают о ней стихи! Не грустите, улыбайтесь!</a:t>
            </a:r>
            <a:br>
              <a:rPr lang="ru-RU" sz="2000" dirty="0">
                <a:latin typeface="Times New Roman" pitchFamily="18" charset="0"/>
                <a:cs typeface="Times New Roman" pitchFamily="18" charset="0"/>
              </a:rPr>
            </a:br>
            <a:br>
              <a:rPr lang="ru-RU" dirty="0"/>
            </a:br>
            <a:endParaRPr lang="ru-RU"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есна3.jpg"/>
          <p:cNvPicPr>
            <a:picLocks noChangeAspect="1"/>
          </p:cNvPicPr>
          <p:nvPr/>
        </p:nvPicPr>
        <p:blipFill>
          <a:blip r:embed="rId3" cstate="print"/>
          <a:stretch>
            <a:fillRect/>
          </a:stretch>
        </p:blipFill>
        <p:spPr>
          <a:xfrm>
            <a:off x="0" y="0"/>
            <a:ext cx="9144000" cy="6858000"/>
          </a:xfrm>
          <a:prstGeom prst="rect">
            <a:avLst/>
          </a:prstGeom>
        </p:spPr>
      </p:pic>
      <p:sp>
        <p:nvSpPr>
          <p:cNvPr id="8" name="TextBox 7"/>
          <p:cNvSpPr txBox="1"/>
          <p:nvPr/>
        </p:nvSpPr>
        <p:spPr>
          <a:xfrm rot="20793698">
            <a:off x="1652830" y="2172903"/>
            <a:ext cx="2795261" cy="1569660"/>
          </a:xfrm>
          <a:prstGeom prst="rect">
            <a:avLst/>
          </a:prstGeom>
          <a:noFill/>
        </p:spPr>
        <p:txBody>
          <a:bodyPr wrap="square" rtlCol="0">
            <a:spAutoFit/>
          </a:bodyPr>
          <a:lstStyle/>
          <a:p>
            <a:r>
              <a:rPr lang="ru-RU" sz="4800" dirty="0">
                <a:solidFill>
                  <a:srgbClr val="0070C0"/>
                </a:solidFill>
              </a:rPr>
              <a:t>Фаина</a:t>
            </a:r>
          </a:p>
          <a:p>
            <a:r>
              <a:rPr lang="ru-RU" sz="4800" dirty="0" err="1">
                <a:solidFill>
                  <a:srgbClr val="0070C0"/>
                </a:solidFill>
              </a:rPr>
              <a:t>Актямова</a:t>
            </a:r>
            <a:endParaRPr lang="ru-RU" sz="4800" dirty="0">
              <a:solidFill>
                <a:srgbClr val="0070C0"/>
              </a:solidFill>
            </a:endParaRPr>
          </a:p>
        </p:txBody>
      </p:sp>
      <p:pic>
        <p:nvPicPr>
          <p:cNvPr id="9" name="Фаина (1).avi">
            <a:hlinkClick r:id="" action="ppaction://media"/>
          </p:cNvPr>
          <p:cNvPicPr>
            <a:picLocks noRot="1" noChangeAspect="1"/>
          </p:cNvPicPr>
          <p:nvPr>
            <a:videoFile r:link="rId1"/>
          </p:nvPr>
        </p:nvPicPr>
        <p:blipFill>
          <a:blip r:embed="rId4" cstate="print"/>
          <a:stretch>
            <a:fillRect/>
          </a:stretch>
        </p:blipFill>
        <p:spPr>
          <a:xfrm>
            <a:off x="4788024" y="404664"/>
            <a:ext cx="3324102" cy="5904656"/>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87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есна3.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rot="20555962">
            <a:off x="1023965" y="1934248"/>
            <a:ext cx="3574044" cy="1569660"/>
          </a:xfrm>
          <a:prstGeom prst="rect">
            <a:avLst/>
          </a:prstGeom>
          <a:noFill/>
        </p:spPr>
        <p:txBody>
          <a:bodyPr wrap="square" rtlCol="0">
            <a:spAutoFit/>
          </a:bodyPr>
          <a:lstStyle/>
          <a:p>
            <a:r>
              <a:rPr lang="ru-RU" sz="4800" dirty="0">
                <a:solidFill>
                  <a:srgbClr val="0070C0"/>
                </a:solidFill>
              </a:rPr>
              <a:t>Юлия Сафиуллина</a:t>
            </a:r>
          </a:p>
        </p:txBody>
      </p:sp>
      <p:pic>
        <p:nvPicPr>
          <p:cNvPr id="6" name="Юля (1).avi">
            <a:hlinkClick r:id="" action="ppaction://media"/>
          </p:cNvPr>
          <p:cNvPicPr>
            <a:picLocks noRot="1" noChangeAspect="1"/>
          </p:cNvPicPr>
          <p:nvPr>
            <a:videoFile r:link="rId1"/>
          </p:nvPr>
        </p:nvPicPr>
        <p:blipFill>
          <a:blip r:embed="rId4" cstate="print"/>
          <a:stretch>
            <a:fillRect/>
          </a:stretch>
        </p:blipFill>
        <p:spPr>
          <a:xfrm>
            <a:off x="5004048" y="332656"/>
            <a:ext cx="3394879" cy="6035342"/>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5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есна3.jpg"/>
          <p:cNvPicPr>
            <a:picLocks noChangeAspect="1"/>
          </p:cNvPicPr>
          <p:nvPr/>
        </p:nvPicPr>
        <p:blipFill>
          <a:blip r:embed="rId3" cstate="print"/>
          <a:stretch>
            <a:fillRect/>
          </a:stretch>
        </p:blipFill>
        <p:spPr>
          <a:xfrm>
            <a:off x="0" y="0"/>
            <a:ext cx="9144000" cy="6858000"/>
          </a:xfrm>
          <a:prstGeom prst="rect">
            <a:avLst/>
          </a:prstGeom>
        </p:spPr>
      </p:pic>
      <p:sp>
        <p:nvSpPr>
          <p:cNvPr id="6" name="TextBox 5"/>
          <p:cNvSpPr txBox="1"/>
          <p:nvPr/>
        </p:nvSpPr>
        <p:spPr>
          <a:xfrm rot="20678748">
            <a:off x="1491620" y="2229369"/>
            <a:ext cx="3126122" cy="1569660"/>
          </a:xfrm>
          <a:prstGeom prst="rect">
            <a:avLst/>
          </a:prstGeom>
          <a:noFill/>
        </p:spPr>
        <p:txBody>
          <a:bodyPr wrap="square" rtlCol="0">
            <a:spAutoFit/>
          </a:bodyPr>
          <a:lstStyle/>
          <a:p>
            <a:r>
              <a:rPr lang="ru-RU" sz="4800" dirty="0">
                <a:solidFill>
                  <a:srgbClr val="0070C0"/>
                </a:solidFill>
              </a:rPr>
              <a:t>Лера Филиппова</a:t>
            </a:r>
          </a:p>
        </p:txBody>
      </p:sp>
      <p:pic>
        <p:nvPicPr>
          <p:cNvPr id="7" name="Лера (1).avi">
            <a:hlinkClick r:id="" action="ppaction://media"/>
          </p:cNvPr>
          <p:cNvPicPr>
            <a:picLocks noRot="1" noChangeAspect="1"/>
          </p:cNvPicPr>
          <p:nvPr>
            <a:videoFile r:link="rId1"/>
          </p:nvPr>
        </p:nvPicPr>
        <p:blipFill>
          <a:blip r:embed="rId4" cstate="print"/>
          <a:stretch>
            <a:fillRect/>
          </a:stretch>
        </p:blipFill>
        <p:spPr>
          <a:xfrm>
            <a:off x="4932040" y="404664"/>
            <a:ext cx="3341516" cy="5935588"/>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66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есна3.jpg"/>
          <p:cNvPicPr>
            <a:picLocks noChangeAspect="1"/>
          </p:cNvPicPr>
          <p:nvPr/>
        </p:nvPicPr>
        <p:blipFill>
          <a:blip r:embed="rId3" cstate="print"/>
          <a:stretch>
            <a:fillRect/>
          </a:stretch>
        </p:blipFill>
        <p:spPr>
          <a:xfrm>
            <a:off x="0" y="0"/>
            <a:ext cx="9144000" cy="6858000"/>
          </a:xfrm>
          <a:prstGeom prst="rect">
            <a:avLst/>
          </a:prstGeom>
        </p:spPr>
      </p:pic>
      <p:sp>
        <p:nvSpPr>
          <p:cNvPr id="6" name="TextBox 5"/>
          <p:cNvSpPr txBox="1"/>
          <p:nvPr/>
        </p:nvSpPr>
        <p:spPr>
          <a:xfrm rot="20714532">
            <a:off x="1645356" y="2476210"/>
            <a:ext cx="3214314" cy="1569660"/>
          </a:xfrm>
          <a:prstGeom prst="rect">
            <a:avLst/>
          </a:prstGeom>
          <a:noFill/>
        </p:spPr>
        <p:txBody>
          <a:bodyPr wrap="square" rtlCol="0">
            <a:spAutoFit/>
          </a:bodyPr>
          <a:lstStyle/>
          <a:p>
            <a:r>
              <a:rPr lang="ru-RU" sz="4800" dirty="0">
                <a:solidFill>
                  <a:srgbClr val="0070C0"/>
                </a:solidFill>
              </a:rPr>
              <a:t>Максим Герасимов</a:t>
            </a:r>
          </a:p>
        </p:txBody>
      </p:sp>
      <p:pic>
        <p:nvPicPr>
          <p:cNvPr id="7" name="Макс (1).avi">
            <a:hlinkClick r:id="" action="ppaction://media"/>
          </p:cNvPr>
          <p:cNvPicPr>
            <a:picLocks noRot="1" noChangeAspect="1"/>
          </p:cNvPicPr>
          <p:nvPr>
            <a:videoFile r:link="rId1"/>
          </p:nvPr>
        </p:nvPicPr>
        <p:blipFill>
          <a:blip r:embed="rId4" cstate="print"/>
          <a:stretch>
            <a:fillRect/>
          </a:stretch>
        </p:blipFill>
        <p:spPr>
          <a:xfrm>
            <a:off x="5076056" y="548680"/>
            <a:ext cx="3268865" cy="5811317"/>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47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есна3.jpg"/>
          <p:cNvPicPr>
            <a:picLocks noChangeAspect="1"/>
          </p:cNvPicPr>
          <p:nvPr/>
        </p:nvPicPr>
        <p:blipFill>
          <a:blip r:embed="rId2" cstate="print"/>
          <a:stretch>
            <a:fillRect/>
          </a:stretch>
        </p:blipFill>
        <p:spPr>
          <a:xfrm>
            <a:off x="0" y="0"/>
            <a:ext cx="9144000" cy="6858000"/>
          </a:xfrm>
          <a:prstGeom prst="rect">
            <a:avLst/>
          </a:prstGeom>
        </p:spPr>
      </p:pic>
      <p:sp>
        <p:nvSpPr>
          <p:cNvPr id="4" name="TextBox 3"/>
          <p:cNvSpPr txBox="1"/>
          <p:nvPr/>
        </p:nvSpPr>
        <p:spPr>
          <a:xfrm>
            <a:off x="2267744" y="2132856"/>
            <a:ext cx="4896544" cy="1569660"/>
          </a:xfrm>
          <a:prstGeom prst="rect">
            <a:avLst/>
          </a:prstGeom>
          <a:noFill/>
        </p:spPr>
        <p:txBody>
          <a:bodyPr wrap="square" rtlCol="0">
            <a:spAutoFit/>
          </a:bodyPr>
          <a:lstStyle/>
          <a:p>
            <a:pPr algn="ctr"/>
            <a:r>
              <a:rPr lang="ru-RU" sz="4800" dirty="0">
                <a:solidFill>
                  <a:schemeClr val="accent3">
                    <a:lumMod val="75000"/>
                  </a:schemeClr>
                </a:solidFill>
              </a:rPr>
              <a:t>Спасибо</a:t>
            </a:r>
          </a:p>
          <a:p>
            <a:pPr algn="ctr"/>
            <a:r>
              <a:rPr lang="ru-RU" sz="4800" dirty="0">
                <a:solidFill>
                  <a:schemeClr val="accent3">
                    <a:lumMod val="75000"/>
                  </a:schemeClr>
                </a:solidFill>
              </a:rPr>
              <a:t> за внимание!</a:t>
            </a:r>
          </a:p>
        </p:txBody>
      </p:sp>
    </p:spTree>
  </p:cSld>
  <p:clrMapOvr>
    <a:masterClrMapping/>
  </p:clrMapOvr>
  <p:transition spd="med"/>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125</Words>
  <Application>Microsoft Office PowerPoint</Application>
  <PresentationFormat>Экран (4:3)</PresentationFormat>
  <Paragraphs>14</Paragraphs>
  <Slides>7</Slides>
  <Notes>0</Notes>
  <HiddenSlides>0</HiddenSlides>
  <MMClips>4</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Юлек</dc:creator>
  <cp:lastModifiedBy>Юлек</cp:lastModifiedBy>
  <cp:revision>34</cp:revision>
  <dcterms:created xsi:type="dcterms:W3CDTF">2020-04-15T13:58:37Z</dcterms:created>
  <dcterms:modified xsi:type="dcterms:W3CDTF">2020-04-17T17:40:53Z</dcterms:modified>
</cp:coreProperties>
</file>