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1" r:id="rId3"/>
    <p:sldId id="262" r:id="rId4"/>
    <p:sldId id="263" r:id="rId5"/>
    <p:sldId id="264" r:id="rId6"/>
    <p:sldId id="266" r:id="rId7"/>
    <p:sldId id="265" r:id="rId8"/>
    <p:sldId id="268" r:id="rId9"/>
    <p:sldId id="267" r:id="rId10"/>
    <p:sldId id="269" r:id="rId11"/>
    <p:sldId id="270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0000FF"/>
    <a:srgbClr val="008080"/>
    <a:srgbClr val="9999FF"/>
    <a:srgbClr val="85DFFF"/>
    <a:srgbClr val="FFFF00"/>
    <a:srgbClr val="33C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339" autoAdjust="0"/>
    <p:restoredTop sz="94681" autoAdjust="0"/>
  </p:normalViewPr>
  <p:slideViewPr>
    <p:cSldViewPr>
      <p:cViewPr>
        <p:scale>
          <a:sx n="70" d="100"/>
          <a:sy n="70" d="100"/>
        </p:scale>
        <p:origin x="-130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26.11.2019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26.11.2019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26.11.2019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26.11.2019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26.11.2019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26.11.2019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26.11.2019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26.11.2019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26.11.2019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26.11.2019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26.11.2019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2" descr="https://avatanplus.com/files/resources/original/5700bcbf48023153dae14b3f.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" name="Picture 7" descr="D:\Лидия\шаблоны\Ольга Бор\Care Bears\облака.png"/>
          <p:cNvPicPr>
            <a:picLocks noChangeAspect="1" noChangeArrowheads="1"/>
          </p:cNvPicPr>
          <p:nvPr userDrawn="1"/>
        </p:nvPicPr>
        <p:blipFill rotWithShape="1">
          <a:blip r:embed="rId1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2060104" y="1562985"/>
            <a:ext cx="4813818" cy="850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53;&#1086;&#1074;&#1072;&#1103;%20&#1079;&#1072;&#1087;&#1080;&#1089;&#1100;%202.mp3" TargetMode="Externa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5" y="2204864"/>
            <a:ext cx="3168351" cy="30162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800" i="1" cap="none" spc="0" dirty="0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 профессии важны,</a:t>
            </a:r>
          </a:p>
          <a:p>
            <a:pPr algn="ctr"/>
            <a:r>
              <a:rPr lang="ru-RU" sz="3800" i="1" dirty="0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 профессии</a:t>
            </a:r>
          </a:p>
          <a:p>
            <a:pPr algn="ctr"/>
            <a:r>
              <a:rPr lang="ru-RU" sz="3800" i="1" cap="none" spc="0" dirty="0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нужны</a:t>
            </a:r>
            <a:endParaRPr lang="ru-RU" sz="3800" i="1" cap="none" spc="0" dirty="0">
              <a:ln w="31550" cmpd="sng">
                <a:solidFill>
                  <a:schemeClr val="tx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755576" y="1037005"/>
            <a:ext cx="741682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Государственное бюджетное общеобразовательное учреждение Самарской области средняя общеобразовательная школа №2 ж.-д.                    ст. Шентала муниципального района Шенталинский Самарской области                СП  ДС «Теремок»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44008" y="2780928"/>
            <a:ext cx="3600400" cy="2808312"/>
          </a:xfrm>
          <a:prstGeom prst="rect">
            <a:avLst/>
          </a:prstGeom>
        </p:spPr>
      </p:pic>
      <p:pic>
        <p:nvPicPr>
          <p:cNvPr id="7" name="Новая запись 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99592" y="551723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20967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" name="Рисунок 5"/>
          <p:cNvPicPr>
            <a:picLocks noChangeAspect="1" noChangeArrowheads="1"/>
          </p:cNvPicPr>
          <p:nvPr/>
        </p:nvPicPr>
        <p:blipFill>
          <a:blip r:embed="rId2" cstate="print"/>
          <a:srcRect l="1560" t="51074" r="50303" b="890"/>
          <a:stretch>
            <a:fillRect/>
          </a:stretch>
        </p:blipFill>
        <p:spPr bwMode="auto">
          <a:xfrm>
            <a:off x="5148064" y="2492896"/>
            <a:ext cx="2664296" cy="3021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331640" y="15567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27584" y="980728"/>
            <a:ext cx="71287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Систематическое участие ребенка в труде взрослых играет огромную роль в его развитии. Он учится у родителей правильным трудовым приемам, в совместном труде возникает обмен мнениями, проявляются чувства ребенка, что важно для формирования у него положительного отношения к труду.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5"/>
          <p:cNvPicPr>
            <a:picLocks noChangeAspect="1" noChangeArrowheads="1"/>
          </p:cNvPicPr>
          <p:nvPr/>
        </p:nvPicPr>
        <p:blipFill>
          <a:blip r:embed="rId2" cstate="print"/>
          <a:srcRect l="51257" t="1666" r="1949" b="51671"/>
          <a:stretch>
            <a:fillRect/>
          </a:stretch>
        </p:blipFill>
        <p:spPr bwMode="auto">
          <a:xfrm>
            <a:off x="1687444" y="2492896"/>
            <a:ext cx="266853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281874634"/>
      </p:ext>
    </p:extLst>
  </p:cSld>
  <p:clrMapOvr>
    <a:masterClrMapping/>
  </p:clrMapOvr>
  <p:transition spd="med" advTm="6240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3" descr="C:\Users\User\Desktop\ева.jpg"/>
          <p:cNvPicPr>
            <a:picLocks noChangeAspect="1" noChangeArrowheads="1"/>
          </p:cNvPicPr>
          <p:nvPr/>
        </p:nvPicPr>
        <p:blipFill>
          <a:blip r:embed="rId2" cstate="print"/>
          <a:srcRect l="12688" t="6396" r="12636" b="12325"/>
          <a:stretch>
            <a:fillRect/>
          </a:stretch>
        </p:blipFill>
        <p:spPr bwMode="auto">
          <a:xfrm>
            <a:off x="1187624" y="1844824"/>
            <a:ext cx="2736304" cy="3910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492896"/>
            <a:ext cx="3546417" cy="2836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915816" y="1268760"/>
            <a:ext cx="4540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«Мамина помощница»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1874634"/>
      </p:ext>
    </p:extLst>
  </p:cSld>
  <p:clrMapOvr>
    <a:masterClrMapping/>
  </p:clrMapOvr>
  <p:transition spd="med" advTm="6786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Картинки по запросу таблетки рисунок 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4643446"/>
            <a:ext cx="1435217" cy="1000132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 rotWithShape="1">
          <a:blip r:embed="rId3" cstate="print"/>
          <a:srcRect l="8667" t="9778"/>
          <a:stretch/>
        </p:blipFill>
        <p:spPr bwMode="auto">
          <a:xfrm>
            <a:off x="899592" y="2492896"/>
            <a:ext cx="3600400" cy="25922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4" cstate="print"/>
          <a:srcRect l="14334" t="10222" r="8664"/>
          <a:stretch/>
        </p:blipFill>
        <p:spPr bwMode="auto">
          <a:xfrm>
            <a:off x="4784255" y="2485357"/>
            <a:ext cx="3240360" cy="25922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99592" y="908720"/>
            <a:ext cx="69127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Приобщение детей к труду взрослых рассматривается в контексте проблем трудового воспитания, формирования моральных качеств и развития личности дошкольника. Знания о профессиях обогащают компетентность, способствуют воспитанию у ребят трудолюбия, чувства уважения к труду.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36096" y="5157192"/>
            <a:ext cx="2369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«Юный блогер»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1720" y="515719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«Юный токарь»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1874634"/>
      </p:ext>
    </p:extLst>
  </p:cSld>
  <p:clrMapOvr>
    <a:masterClrMapping/>
  </p:clrMapOvr>
  <p:transition spd="med" advTm="18674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683568" y="762737"/>
            <a:ext cx="748883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Актуальность данной темы обусловлена тем, что уже в дошкольном возрасте у детей возникает интерес к трудовой деятельности людей, результатам труда, отношения к труду. Удовлетворяя его, ребенок получает такие знания, которые обеспечивают понимание задач общества, места каждого человека в решении этих задач, понимание значения труда в жизни общества и каждого человека.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1600" y="2564904"/>
            <a:ext cx="3384376" cy="2304256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44008" y="2492896"/>
            <a:ext cx="3168352" cy="23762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59632" y="5013176"/>
            <a:ext cx="2512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«Модельер-дизайнер»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80112" y="494116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«Врач»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1874634"/>
      </p:ext>
    </p:extLst>
  </p:cSld>
  <p:clrMapOvr>
    <a:masterClrMapping/>
  </p:clrMapOvr>
  <p:transition spd="med" advTm="26505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9632" y="2708920"/>
            <a:ext cx="2949699" cy="2465829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60032" y="2708920"/>
            <a:ext cx="2808312" cy="24732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87624" y="5157192"/>
            <a:ext cx="3442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«Мастер ногтевого сервиса»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64088" y="5157192"/>
            <a:ext cx="171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«Парикмахер»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83568" y="908719"/>
            <a:ext cx="76328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Центральное место в работе  по ранней профориентации детей дошкольного возраста, отводится игре. Одними из основных видов являются сюжетно-ролевые, дидактические игры. Они позволяют расширить представления детей о разнообразной деятельности взрослых, их взаимоотношениях  с другими людьми, о профессиях, используемых орудиях труда.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1874634"/>
      </p:ext>
    </p:extLst>
  </p:cSld>
  <p:clrMapOvr>
    <a:masterClrMapping/>
  </p:clrMapOvr>
  <p:transition spd="med" advTm="24071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5576" y="2420888"/>
            <a:ext cx="3744416" cy="28155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31640" y="1772816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«Строители. Железнодорожный вокзал будущего»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83568" y="908720"/>
            <a:ext cx="698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Непринужденно играя, ребята знакомятся с множеством специальностей. </a:t>
            </a:r>
            <a:endParaRPr lang="ru-RU" dirty="0"/>
          </a:p>
        </p:txBody>
      </p:sp>
      <p:pic>
        <p:nvPicPr>
          <p:cNvPr id="8" name="Рисунок 7" descr="D:\фото жд\DSC00507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20888"/>
            <a:ext cx="3600400" cy="28542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281874634"/>
      </p:ext>
    </p:extLst>
  </p:cSld>
  <p:clrMapOvr>
    <a:masterClrMapping/>
  </p:clrMapOvr>
  <p:transition spd="med" advTm="27971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:\фото жд\DSC00522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84784"/>
            <a:ext cx="5760640" cy="417646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2843808" y="908720"/>
            <a:ext cx="2319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«Машинист»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1874634"/>
      </p:ext>
    </p:extLst>
  </p:cSld>
  <p:clrMapOvr>
    <a:masterClrMapping/>
  </p:clrMapOvr>
  <p:transition spd="med" advTm="19391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7584" y="2132856"/>
            <a:ext cx="3456384" cy="2808312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000" y="2708920"/>
            <a:ext cx="3456384" cy="27363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99992" y="2060848"/>
            <a:ext cx="4644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«Все о профессии инспектора ГИБДД»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3608" y="1700808"/>
            <a:ext cx="2585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«Массажный кабинет»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1874634"/>
      </p:ext>
    </p:extLst>
  </p:cSld>
  <p:clrMapOvr>
    <a:masterClrMapping/>
  </p:clrMapOvr>
  <p:transition spd="med" advTm="24913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P1000217"/>
          <p:cNvPicPr/>
          <p:nvPr/>
        </p:nvPicPr>
        <p:blipFill rotWithShape="1">
          <a:blip r:embed="rId2" cstate="print"/>
          <a:srcRect l="17507" r="8315"/>
          <a:stretch/>
        </p:blipFill>
        <p:spPr bwMode="auto">
          <a:xfrm>
            <a:off x="5004048" y="2348880"/>
            <a:ext cx="3024336" cy="30578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508104" y="1772816"/>
            <a:ext cx="21225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«Мы – артисты»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9592" y="2276872"/>
            <a:ext cx="3816424" cy="31060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95736" y="1700808"/>
            <a:ext cx="12708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«Повар»</a:t>
            </a:r>
            <a:endParaRPr lang="ru-RU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1874634"/>
      </p:ext>
    </p:extLst>
  </p:cSld>
  <p:clrMapOvr>
    <a:masterClrMapping/>
  </p:clrMapOvr>
  <p:transition spd="med" advTm="18564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F:\эксперимент\SAM_749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636912"/>
            <a:ext cx="3888432" cy="2618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331640" y="1988840"/>
            <a:ext cx="20581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«Юный эколог»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Юлек\Desktop\фото жд\DSC0049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636912"/>
            <a:ext cx="3456384" cy="264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580112" y="2060848"/>
            <a:ext cx="1895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«Я - водитель»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1874634"/>
      </p:ext>
    </p:extLst>
  </p:cSld>
  <p:clrMapOvr>
    <a:masterClrMapping/>
  </p:clrMapOvr>
  <p:transition spd="med" advTm="11763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3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6923C"/>
      </a:hlink>
      <a:folHlink>
        <a:srgbClr val="76923C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906</TotalTime>
  <Words>294</Words>
  <Application>Microsoft Office PowerPoint</Application>
  <PresentationFormat>Экран (4:3)</PresentationFormat>
  <Paragraphs>24</Paragraphs>
  <Slides>11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1_Тема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Шаблон Фокиной Л. П.</dc:creator>
  <cp:lastModifiedBy>User</cp:lastModifiedBy>
  <cp:revision>64</cp:revision>
  <dcterms:created xsi:type="dcterms:W3CDTF">2014-07-06T18:18:01Z</dcterms:created>
  <dcterms:modified xsi:type="dcterms:W3CDTF">2019-11-26T13:16:09Z</dcterms:modified>
</cp:coreProperties>
</file>