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Pack by SPecialiST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 varScale="1">
        <p:scale>
          <a:sx n="65" d="100"/>
          <a:sy n="65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30T08:01:25.257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63688" y="2852936"/>
            <a:ext cx="5472608" cy="309634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Поклонимся великим тем годам</a:t>
            </a:r>
            <a:r>
              <a:rPr lang="ru-RU" dirty="0" smtClean="0"/>
              <a:t>.   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 В честь воинов – ветеранов давно прошедшей войны , каждый год 9 Мая  во всех городах нашей страны проводится Парад  Победы.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parad-pobedy_0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2348880"/>
            <a:ext cx="4516438" cy="4509120"/>
          </a:xfrm>
        </p:spPr>
      </p:pic>
      <p:pic>
        <p:nvPicPr>
          <p:cNvPr id="9" name="Содержимое 8" descr="006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880"/>
            <a:ext cx="4495800" cy="450911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412776"/>
            <a:ext cx="6264696" cy="5184576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660232" y="1124744"/>
            <a:ext cx="2483768" cy="57332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Дед, я знаю, ты видишь: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Мы снова в строю,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Здесь твой правнук с красавицей дочкой.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И когда я уйду, встанут внуки его, Потому что так надо, и точка!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Бессмертный полк.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C00000"/>
                </a:solidFill>
              </a:rPr>
              <a:t>В этот день ко всем памятникам в честь погибших воинов несут цветы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20658_original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2348880"/>
            <a:ext cx="4860032" cy="4509120"/>
          </a:xfrm>
        </p:spPr>
      </p:pic>
      <p:pic>
        <p:nvPicPr>
          <p:cNvPr id="9" name="Содержимое 8" descr="3bd024efb19816abec13cdec9b1e6912dce159be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60032" y="2348880"/>
            <a:ext cx="4283968" cy="45091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Быстро летит время. Все меньше становится среди нас ветеранов Великой Отечественной войны. Войны, которая коснулась каждого из нас. Людям, спасшим мир от страшной участи – вечная слава!!!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6300199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2204864"/>
            <a:ext cx="4516438" cy="4653136"/>
          </a:xfrm>
        </p:spPr>
      </p:pic>
      <p:pic>
        <p:nvPicPr>
          <p:cNvPr id="6" name="Содержимое 5" descr="i (6)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499992" y="2204864"/>
            <a:ext cx="4644008" cy="46531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Рано </a:t>
            </a:r>
            <a:r>
              <a:rPr lang="ru-RU" sz="2400" dirty="0" smtClean="0">
                <a:solidFill>
                  <a:schemeClr val="bg1"/>
                </a:solidFill>
              </a:rPr>
              <a:t> утром  </a:t>
            </a:r>
            <a:r>
              <a:rPr lang="ru-RU" sz="2400" dirty="0" smtClean="0">
                <a:solidFill>
                  <a:schemeClr val="bg1"/>
                </a:solidFill>
              </a:rPr>
              <a:t>22 июня 1941 года гитлеровские войска перешли границы СССР.  Фашистские захватчики хотели поработить наш народ, захватить природные богатства нашей страны, разграбить или уничтожить ее культурные ценности.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05018"/>
            <a:ext cx="4059238" cy="3009963"/>
          </a:xfrm>
        </p:spPr>
      </p:pic>
      <p:pic>
        <p:nvPicPr>
          <p:cNvPr id="8" name="Содержимое 7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Началась </a:t>
            </a:r>
            <a:r>
              <a:rPr lang="ru-RU" sz="2400" dirty="0" smtClean="0">
                <a:solidFill>
                  <a:schemeClr val="bg1"/>
                </a:solidFill>
              </a:rPr>
              <a:t> самая </a:t>
            </a:r>
            <a:r>
              <a:rPr lang="ru-RU" sz="2400" dirty="0" smtClean="0">
                <a:solidFill>
                  <a:schemeClr val="bg1"/>
                </a:solidFill>
              </a:rPr>
              <a:t>страшная в истории нашей страны Великая Отечественная война. Она длилась почти 4 года и принесла гибель 30 миллионам советских воинов и мирных жителей.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69892" y="2132856"/>
            <a:ext cx="3233854" cy="3963144"/>
          </a:xfrm>
        </p:spPr>
      </p:pic>
      <p:pic>
        <p:nvPicPr>
          <p:cNvPr id="6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499992" y="2132856"/>
            <a:ext cx="3960440" cy="384781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64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Все  люди нашей страны поднялись на ее защиту.  «Вставай, страна огромная…» – эта песня стала гимном ВОВ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2894838"/>
            <a:ext cx="3240360" cy="2982434"/>
          </a:xfrm>
        </p:spPr>
      </p:pic>
      <p:pic>
        <p:nvPicPr>
          <p:cNvPr id="6" name="Содержимое 5" descr="image382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2852936"/>
            <a:ext cx="3472086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На защиту нашей Родины встали не только мужчины, но  и женщины. Они были зенитчицами, разведчиками, снайперами, медсестрами. Выносили раненых бойцов с поля боя, не страшась пуль и взрывов.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136443_original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2492896"/>
            <a:ext cx="3744416" cy="3096344"/>
          </a:xfrm>
        </p:spPr>
      </p:pic>
      <p:pic>
        <p:nvPicPr>
          <p:cNvPr id="6" name="Содержимое 5" descr="1350320042-0105530-www.nevsepic.com.ua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2420888"/>
            <a:ext cx="3744416" cy="30243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Эти дети шли к Победе наравне со взрослыми. Многие были награждены орденами и медалями.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1111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2636912"/>
            <a:ext cx="3832870" cy="3168352"/>
          </a:xfrm>
        </p:spPr>
      </p:pic>
      <p:pic>
        <p:nvPicPr>
          <p:cNvPr id="6" name="Содержимое 5" descr="11111111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60032" y="2636912"/>
            <a:ext cx="3847406" cy="316835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Кто не мог пойти на фронт, помогали армии в тылу, обеспечивая ее продовольствием, снаряжением, боеприпасами.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б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2492896"/>
            <a:ext cx="3744416" cy="3456385"/>
          </a:xfrm>
        </p:spPr>
      </p:pic>
      <p:pic>
        <p:nvPicPr>
          <p:cNvPr id="6" name="Содержимое 5" descr="в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2492896"/>
            <a:ext cx="3888432" cy="343059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noFill/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Долгих 4 года длилась эта страшная война,  и только в мае был взят Берлин, столица Германии, и над Рейхстагом заколыхалось знамя нашей Родины.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2924944"/>
            <a:ext cx="3744416" cy="3528392"/>
          </a:xfrm>
        </p:spPr>
      </p:pic>
      <p:pic>
        <p:nvPicPr>
          <p:cNvPr id="6" name="Содержимое 5" descr="121095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2924944"/>
            <a:ext cx="3888432" cy="352839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fab270eefcef5c401ce8b91e6f3047aa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6084168" cy="6858000"/>
          </a:xfrm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084168" y="1124744"/>
            <a:ext cx="3059832" cy="57332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Совсем недавно зародилась традиция  дарить накануне праздника «Георгиевскую ленточку».Георгиевская ленточка двухцветная. Оранжевый и черный цвет символизируют огонь и дым вой</a:t>
            </a:r>
            <a:r>
              <a:rPr lang="ru-RU" sz="2000" dirty="0" smtClean="0">
                <a:solidFill>
                  <a:srgbClr val="C00000"/>
                </a:solidFill>
              </a:rPr>
              <a:t>ны.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84168" y="0"/>
            <a:ext cx="3059832" cy="119675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Славная традиция.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184</TotalTime>
  <Words>297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Поклонимся великим тем годам.     </vt:lpstr>
      <vt:lpstr>Рано  утром  22 июня 1941 года гитлеровские войска перешли границы СССР.  Фашистские захватчики хотели поработить наш народ, захватить природные богатства нашей страны, разграбить или уничтожить ее культурные ценности.</vt:lpstr>
      <vt:lpstr>Началась  самая страшная в истории нашей страны Великая Отечественная война. Она длилась почти 4 года и принесла гибель 30 миллионам советских воинов и мирных жителей.</vt:lpstr>
      <vt:lpstr>Все  люди нашей страны поднялись на ее защиту.  «Вставай, страна огромная…» – эта песня стала гимном ВОВ</vt:lpstr>
      <vt:lpstr>На защиту нашей Родины встали не только мужчины, но  и женщины. Они были зенитчицами, разведчиками, снайперами, медсестрами. Выносили раненых бойцов с поля боя, не страшась пуль и взрывов.</vt:lpstr>
      <vt:lpstr>Эти дети шли к Победе наравне со взрослыми. Многие были награждены орденами и медалями.</vt:lpstr>
      <vt:lpstr>Кто не мог пойти на фронт, помогали армии в тылу, обеспечивая ее продовольствием, снаряжением, боеприпасами.</vt:lpstr>
      <vt:lpstr>Долгих 4 года длилась эта страшная война,  и только в мае был взят Берлин, столица Германии, и над Рейхстагом заколыхалось знамя нашей Родины.</vt:lpstr>
      <vt:lpstr>Славная традиция.</vt:lpstr>
      <vt:lpstr> В честь воинов – ветеранов давно прошедшей войны , каждый год 9 Мая  во всех городах нашей страны проводится Парад  Победы.</vt:lpstr>
      <vt:lpstr>Бессмертный полк.</vt:lpstr>
      <vt:lpstr>В этот день ко всем памятникам в честь погибших воинов несут цветы.</vt:lpstr>
      <vt:lpstr>Быстро летит время. Все меньше становится среди нас ветеранов Великой Отечественной войны. Войны, которая коснулась каждого из нас. Людям, спасшим мир от страшной участи – вечная слава!!!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Поклонимся великим тем годам.</dc:title>
  <dc:creator>User</dc:creator>
  <cp:lastModifiedBy>User</cp:lastModifiedBy>
  <cp:revision>49</cp:revision>
  <dcterms:created xsi:type="dcterms:W3CDTF">2017-03-03T13:45:59Z</dcterms:created>
  <dcterms:modified xsi:type="dcterms:W3CDTF">2021-04-13T08:49:09Z</dcterms:modified>
</cp:coreProperties>
</file>